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8" r:id="rId3"/>
    <p:sldId id="281" r:id="rId4"/>
    <p:sldId id="282" r:id="rId5"/>
    <p:sldId id="283" r:id="rId6"/>
    <p:sldId id="284" r:id="rId7"/>
    <p:sldId id="266" r:id="rId8"/>
    <p:sldId id="259" r:id="rId9"/>
    <p:sldId id="262" r:id="rId10"/>
    <p:sldId id="263" r:id="rId11"/>
    <p:sldId id="264" r:id="rId12"/>
    <p:sldId id="265" r:id="rId13"/>
    <p:sldId id="275" r:id="rId14"/>
    <p:sldId id="274" r:id="rId15"/>
    <p:sldId id="278" r:id="rId16"/>
    <p:sldId id="285" r:id="rId17"/>
    <p:sldId id="279" r:id="rId18"/>
    <p:sldId id="280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324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450F5-2B33-467A-ABCD-C97AB0E814C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722579-0094-46F2-8146-6E248F720E5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rgbClr val="FF0000"/>
              </a:solidFill>
            </a:rPr>
            <a:t>আলী</a:t>
          </a:r>
          <a:r>
            <a:rPr lang="en-US" sz="3600" dirty="0">
              <a:solidFill>
                <a:srgbClr val="FF0000"/>
              </a:solidFill>
            </a:rPr>
            <a:t> </a:t>
          </a:r>
          <a:r>
            <a:rPr lang="en-US" sz="3600" dirty="0" err="1">
              <a:solidFill>
                <a:srgbClr val="FF0000"/>
              </a:solidFill>
            </a:rPr>
            <a:t>আজম</a:t>
          </a:r>
          <a:r>
            <a:rPr lang="en-US" sz="3600" dirty="0">
              <a:solidFill>
                <a:srgbClr val="FF0000"/>
              </a:solidFill>
            </a:rPr>
            <a:t> </a:t>
          </a:r>
          <a:r>
            <a:rPr lang="en-US" sz="3600" dirty="0" err="1">
              <a:solidFill>
                <a:srgbClr val="FF0000"/>
              </a:solidFill>
            </a:rPr>
            <a:t>স্কুল</a:t>
          </a:r>
          <a:r>
            <a:rPr lang="en-US" sz="3600" dirty="0">
              <a:solidFill>
                <a:srgbClr val="FF0000"/>
              </a:solidFill>
            </a:rPr>
            <a:t> </a:t>
          </a:r>
          <a:r>
            <a:rPr lang="en-US" sz="3600" dirty="0" err="1">
              <a:solidFill>
                <a:srgbClr val="FF0000"/>
              </a:solidFill>
            </a:rPr>
            <a:t>অ্যান্ড</a:t>
          </a:r>
          <a:r>
            <a:rPr lang="en-US" sz="3600" dirty="0">
              <a:solidFill>
                <a:srgbClr val="FF0000"/>
              </a:solidFill>
            </a:rPr>
            <a:t> </a:t>
          </a:r>
          <a:r>
            <a:rPr lang="en-US" sz="3600" dirty="0" err="1">
              <a:solidFill>
                <a:srgbClr val="FF0000"/>
              </a:solidFill>
            </a:rPr>
            <a:t>কলেজ</a:t>
          </a:r>
          <a:endParaRPr lang="en-US" sz="3600" dirty="0">
            <a:solidFill>
              <a:srgbClr val="FF0000"/>
            </a:solidFill>
          </a:endParaRPr>
        </a:p>
      </dgm:t>
    </dgm:pt>
    <dgm:pt modelId="{607AA851-874A-48E4-8CAF-409153A5383E}" type="parTrans" cxnId="{0F609E79-1251-43D3-A90C-381538547BAE}">
      <dgm:prSet/>
      <dgm:spPr/>
      <dgm:t>
        <a:bodyPr/>
        <a:lstStyle/>
        <a:p>
          <a:endParaRPr lang="en-US"/>
        </a:p>
      </dgm:t>
    </dgm:pt>
    <dgm:pt modelId="{9274FDF7-0118-4F29-B4DC-9208D5A3A87D}" type="sibTrans" cxnId="{0F609E79-1251-43D3-A90C-381538547BAE}">
      <dgm:prSet/>
      <dgm:spPr/>
      <dgm:t>
        <a:bodyPr/>
        <a:lstStyle/>
        <a:p>
          <a:endParaRPr lang="en-US"/>
        </a:p>
      </dgm:t>
    </dgm:pt>
    <dgm:pt modelId="{5F320C88-C265-43B6-9C66-271E68D42A0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bg1"/>
              </a:solidFill>
            </a:rPr>
            <a:t>মুন্সীর</a:t>
          </a:r>
          <a:r>
            <a:rPr lang="en-US" sz="2800" dirty="0">
              <a:solidFill>
                <a:schemeClr val="bg1"/>
              </a:solidFill>
            </a:rPr>
            <a:t> </a:t>
          </a:r>
          <a:r>
            <a:rPr lang="en-US" sz="2800" dirty="0" err="1">
              <a:solidFill>
                <a:schemeClr val="bg1"/>
              </a:solidFill>
            </a:rPr>
            <a:t>হাট</a:t>
          </a:r>
          <a:r>
            <a:rPr lang="en-US" sz="2800" dirty="0">
              <a:solidFill>
                <a:schemeClr val="bg1"/>
              </a:solidFill>
            </a:rPr>
            <a:t> ,</a:t>
          </a:r>
          <a:r>
            <a:rPr lang="en-US" sz="2800" dirty="0" err="1">
              <a:solidFill>
                <a:schemeClr val="bg1"/>
              </a:solidFill>
            </a:rPr>
            <a:t>ফুলগাজী</a:t>
          </a:r>
          <a:r>
            <a:rPr lang="en-US" sz="2800" dirty="0">
              <a:solidFill>
                <a:schemeClr val="bg1"/>
              </a:solidFill>
            </a:rPr>
            <a:t> ,</a:t>
          </a:r>
          <a:r>
            <a:rPr lang="en-US" sz="2800" dirty="0" err="1">
              <a:solidFill>
                <a:schemeClr val="bg1"/>
              </a:solidFill>
            </a:rPr>
            <a:t>ফেনী</a:t>
          </a:r>
          <a:r>
            <a:rPr lang="bn-IN" sz="2800" dirty="0">
              <a:solidFill>
                <a:schemeClr val="bg1"/>
              </a:solidFill>
            </a:rPr>
            <a:t> </a:t>
          </a:r>
          <a:endParaRPr lang="en-US" sz="2800" dirty="0">
            <a:solidFill>
              <a:schemeClr val="bg1"/>
            </a:solidFill>
          </a:endParaRPr>
        </a:p>
      </dgm:t>
    </dgm:pt>
    <dgm:pt modelId="{D2942DFA-05CC-46FF-97AD-C08D07BCE758}" type="parTrans" cxnId="{927EC4A4-6A90-46A0-8588-194B3A734599}">
      <dgm:prSet/>
      <dgm:spPr/>
      <dgm:t>
        <a:bodyPr/>
        <a:lstStyle/>
        <a:p>
          <a:endParaRPr lang="en-US"/>
        </a:p>
      </dgm:t>
    </dgm:pt>
    <dgm:pt modelId="{45DECD9F-51F5-4BC2-9FD7-BB86225A0A8D}" type="sibTrans" cxnId="{927EC4A4-6A90-46A0-8588-194B3A734599}">
      <dgm:prSet/>
      <dgm:spPr/>
      <dgm:t>
        <a:bodyPr/>
        <a:lstStyle/>
        <a:p>
          <a:endParaRPr lang="en-US"/>
        </a:p>
      </dgm:t>
    </dgm:pt>
    <dgm:pt modelId="{1DF04861-6C17-43EA-BFF1-9F309CA2F825}" type="pres">
      <dgm:prSet presAssocID="{4C7450F5-2B33-467A-ABCD-C97AB0E814C6}" presName="root" presStyleCnt="0">
        <dgm:presLayoutVars>
          <dgm:dir/>
          <dgm:resizeHandles val="exact"/>
        </dgm:presLayoutVars>
      </dgm:prSet>
      <dgm:spPr/>
    </dgm:pt>
    <dgm:pt modelId="{F47E0FA6-E404-4A42-9A65-54CD6FB5B8F0}" type="pres">
      <dgm:prSet presAssocID="{4A722579-0094-46F2-8146-6E248F720E56}" presName="compNode" presStyleCnt="0"/>
      <dgm:spPr/>
    </dgm:pt>
    <dgm:pt modelId="{8D8377A1-7BCB-4D5D-8901-27D9A0A3551C}" type="pres">
      <dgm:prSet presAssocID="{4A722579-0094-46F2-8146-6E248F720E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E731B08-3E24-47FB-98D6-56DEEABC4711}" type="pres">
      <dgm:prSet presAssocID="{4A722579-0094-46F2-8146-6E248F720E56}" presName="spaceRect" presStyleCnt="0"/>
      <dgm:spPr/>
    </dgm:pt>
    <dgm:pt modelId="{0896CCFF-AD3B-471C-84CC-33198F4579D0}" type="pres">
      <dgm:prSet presAssocID="{4A722579-0094-46F2-8146-6E248F720E56}" presName="textRect" presStyleLbl="revTx" presStyleIdx="0" presStyleCnt="2" custScaleX="664595" custScaleY="152630" custLinFactY="61665" custLinFactNeighborX="2636" custLinFactNeighborY="100000">
        <dgm:presLayoutVars>
          <dgm:chMax val="1"/>
          <dgm:chPref val="1"/>
        </dgm:presLayoutVars>
      </dgm:prSet>
      <dgm:spPr/>
    </dgm:pt>
    <dgm:pt modelId="{C9A825B9-035A-4B1C-810A-F73674B4A19B}" type="pres">
      <dgm:prSet presAssocID="{9274FDF7-0118-4F29-B4DC-9208D5A3A87D}" presName="sibTrans" presStyleCnt="0"/>
      <dgm:spPr/>
    </dgm:pt>
    <dgm:pt modelId="{3EC00D53-26C3-4B10-9112-BD4DB37DA5E9}" type="pres">
      <dgm:prSet presAssocID="{5F320C88-C265-43B6-9C66-271E68D42A02}" presName="compNode" presStyleCnt="0"/>
      <dgm:spPr/>
    </dgm:pt>
    <dgm:pt modelId="{0098B14B-D94F-4BE2-B695-8D4B7E98952D}" type="pres">
      <dgm:prSet presAssocID="{5F320C88-C265-43B6-9C66-271E68D42A02}" presName="iconRect" presStyleLbl="node1" presStyleIdx="1" presStyleCnt="2" custScaleX="89151" custLinFactX="500000" custLinFactY="132780" custLinFactNeighborX="501145" custLinFactNeighborY="200000"/>
      <dgm:spPr>
        <a:ln>
          <a:noFill/>
        </a:ln>
      </dgm:spPr>
    </dgm:pt>
    <dgm:pt modelId="{C0A84069-9F0C-4A44-BD1F-E6C1C91625AA}" type="pres">
      <dgm:prSet presAssocID="{5F320C88-C265-43B6-9C66-271E68D42A02}" presName="spaceRect" presStyleCnt="0"/>
      <dgm:spPr/>
    </dgm:pt>
    <dgm:pt modelId="{66CF43BC-D282-4076-9299-2E0B2168B2C3}" type="pres">
      <dgm:prSet presAssocID="{5F320C88-C265-43B6-9C66-271E68D42A02}" presName="textRect" presStyleLbl="revTx" presStyleIdx="1" presStyleCnt="2" custScaleX="670539" custLinFactY="13243" custLinFactNeighborX="15023" custLinFactNeighborY="100000">
        <dgm:presLayoutVars>
          <dgm:chMax val="1"/>
          <dgm:chPref val="1"/>
        </dgm:presLayoutVars>
      </dgm:prSet>
      <dgm:spPr/>
    </dgm:pt>
  </dgm:ptLst>
  <dgm:cxnLst>
    <dgm:cxn modelId="{F0DD1D4F-21CA-4772-8758-DAA361D7B3C8}" type="presOf" srcId="{4C7450F5-2B33-467A-ABCD-C97AB0E814C6}" destId="{1DF04861-6C17-43EA-BFF1-9F309CA2F825}" srcOrd="0" destOrd="0" presId="urn:microsoft.com/office/officeart/2018/2/layout/IconLabelList"/>
    <dgm:cxn modelId="{0F609E79-1251-43D3-A90C-381538547BAE}" srcId="{4C7450F5-2B33-467A-ABCD-C97AB0E814C6}" destId="{4A722579-0094-46F2-8146-6E248F720E56}" srcOrd="0" destOrd="0" parTransId="{607AA851-874A-48E4-8CAF-409153A5383E}" sibTransId="{9274FDF7-0118-4F29-B4DC-9208D5A3A87D}"/>
    <dgm:cxn modelId="{B3C72BA4-163F-4CEE-B367-586C8F91EA6E}" type="presOf" srcId="{5F320C88-C265-43B6-9C66-271E68D42A02}" destId="{66CF43BC-D282-4076-9299-2E0B2168B2C3}" srcOrd="0" destOrd="0" presId="urn:microsoft.com/office/officeart/2018/2/layout/IconLabelList"/>
    <dgm:cxn modelId="{927EC4A4-6A90-46A0-8588-194B3A734599}" srcId="{4C7450F5-2B33-467A-ABCD-C97AB0E814C6}" destId="{5F320C88-C265-43B6-9C66-271E68D42A02}" srcOrd="1" destOrd="0" parTransId="{D2942DFA-05CC-46FF-97AD-C08D07BCE758}" sibTransId="{45DECD9F-51F5-4BC2-9FD7-BB86225A0A8D}"/>
    <dgm:cxn modelId="{A9EC8CFB-2F38-4C4F-B0CB-C9EB642EE51B}" type="presOf" srcId="{4A722579-0094-46F2-8146-6E248F720E56}" destId="{0896CCFF-AD3B-471C-84CC-33198F4579D0}" srcOrd="0" destOrd="0" presId="urn:microsoft.com/office/officeart/2018/2/layout/IconLabelList"/>
    <dgm:cxn modelId="{F8A88CDB-3123-4FA8-BE18-F9EDB4B52590}" type="presParOf" srcId="{1DF04861-6C17-43EA-BFF1-9F309CA2F825}" destId="{F47E0FA6-E404-4A42-9A65-54CD6FB5B8F0}" srcOrd="0" destOrd="0" presId="urn:microsoft.com/office/officeart/2018/2/layout/IconLabelList"/>
    <dgm:cxn modelId="{8BD78984-15D4-4537-BBDA-8E24D5617E4B}" type="presParOf" srcId="{F47E0FA6-E404-4A42-9A65-54CD6FB5B8F0}" destId="{8D8377A1-7BCB-4D5D-8901-27D9A0A3551C}" srcOrd="0" destOrd="0" presId="urn:microsoft.com/office/officeart/2018/2/layout/IconLabelList"/>
    <dgm:cxn modelId="{BB75B523-CD79-46D4-BA5C-27FF466ADC0F}" type="presParOf" srcId="{F47E0FA6-E404-4A42-9A65-54CD6FB5B8F0}" destId="{4E731B08-3E24-47FB-98D6-56DEEABC4711}" srcOrd="1" destOrd="0" presId="urn:microsoft.com/office/officeart/2018/2/layout/IconLabelList"/>
    <dgm:cxn modelId="{A0A4CECC-1012-4653-BA5A-230EB93EDE68}" type="presParOf" srcId="{F47E0FA6-E404-4A42-9A65-54CD6FB5B8F0}" destId="{0896CCFF-AD3B-471C-84CC-33198F4579D0}" srcOrd="2" destOrd="0" presId="urn:microsoft.com/office/officeart/2018/2/layout/IconLabelList"/>
    <dgm:cxn modelId="{1C0B3BC4-21F8-426B-8C73-616F4E40116D}" type="presParOf" srcId="{1DF04861-6C17-43EA-BFF1-9F309CA2F825}" destId="{C9A825B9-035A-4B1C-810A-F73674B4A19B}" srcOrd="1" destOrd="0" presId="urn:microsoft.com/office/officeart/2018/2/layout/IconLabelList"/>
    <dgm:cxn modelId="{0A8A3D0B-B20D-4128-AAEB-EA4F6232F4E0}" type="presParOf" srcId="{1DF04861-6C17-43EA-BFF1-9F309CA2F825}" destId="{3EC00D53-26C3-4B10-9112-BD4DB37DA5E9}" srcOrd="2" destOrd="0" presId="urn:microsoft.com/office/officeart/2018/2/layout/IconLabelList"/>
    <dgm:cxn modelId="{62D1AAD9-66C5-454B-80A2-1073044F9172}" type="presParOf" srcId="{3EC00D53-26C3-4B10-9112-BD4DB37DA5E9}" destId="{0098B14B-D94F-4BE2-B695-8D4B7E98952D}" srcOrd="0" destOrd="0" presId="urn:microsoft.com/office/officeart/2018/2/layout/IconLabelList"/>
    <dgm:cxn modelId="{A4C5DA06-86D7-4A62-AA3E-69C3C340F67C}" type="presParOf" srcId="{3EC00D53-26C3-4B10-9112-BD4DB37DA5E9}" destId="{C0A84069-9F0C-4A44-BD1F-E6C1C91625AA}" srcOrd="1" destOrd="0" presId="urn:microsoft.com/office/officeart/2018/2/layout/IconLabelList"/>
    <dgm:cxn modelId="{8F984CB9-264B-4C88-A243-F75B97DF1CED}" type="presParOf" srcId="{3EC00D53-26C3-4B10-9112-BD4DB37DA5E9}" destId="{66CF43BC-D282-4076-9299-2E0B2168B2C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0A8B8-4849-423D-830F-6ED0E11A29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1C3903D-95D0-4899-BA85-9AEDEF5FBF96}">
      <dgm:prSet phldrT="[Text]"/>
      <dgm:spPr/>
      <dgm:t>
        <a:bodyPr/>
        <a:lstStyle/>
        <a:p>
          <a:r>
            <a:rPr lang="en-US" dirty="0" err="1"/>
            <a:t>জ্বর</a:t>
          </a:r>
          <a:endParaRPr lang="en-US" dirty="0"/>
        </a:p>
      </dgm:t>
    </dgm:pt>
    <dgm:pt modelId="{FF1241AD-0679-4442-863F-A87A93F6CFBA}" type="parTrans" cxnId="{C8FF1551-AA08-4556-BD89-305D03642528}">
      <dgm:prSet/>
      <dgm:spPr/>
      <dgm:t>
        <a:bodyPr/>
        <a:lstStyle/>
        <a:p>
          <a:endParaRPr lang="en-US"/>
        </a:p>
      </dgm:t>
    </dgm:pt>
    <dgm:pt modelId="{B4204777-C672-4CE1-AC92-3F9154FFBFE5}" type="sibTrans" cxnId="{C8FF1551-AA08-4556-BD89-305D03642528}">
      <dgm:prSet/>
      <dgm:spPr/>
      <dgm:t>
        <a:bodyPr/>
        <a:lstStyle/>
        <a:p>
          <a:endParaRPr lang="en-US"/>
        </a:p>
      </dgm:t>
    </dgm:pt>
    <dgm:pt modelId="{35534D0D-6C19-4AB6-88C6-3AC4E396A07D}">
      <dgm:prSet phldrT="[Text]"/>
      <dgm:spPr/>
      <dgm:t>
        <a:bodyPr/>
        <a:lstStyle/>
        <a:p>
          <a:r>
            <a:rPr lang="en-US" dirty="0" err="1"/>
            <a:t>সর্দি,কাশি</a:t>
          </a:r>
          <a:endParaRPr lang="en-US" dirty="0"/>
        </a:p>
      </dgm:t>
    </dgm:pt>
    <dgm:pt modelId="{84DC16C4-6193-4029-B0CC-4EB6345EEE7D}" type="parTrans" cxnId="{285303AF-BD2D-4868-A1D1-F1B7D4621734}">
      <dgm:prSet/>
      <dgm:spPr/>
      <dgm:t>
        <a:bodyPr/>
        <a:lstStyle/>
        <a:p>
          <a:endParaRPr lang="en-US"/>
        </a:p>
      </dgm:t>
    </dgm:pt>
    <dgm:pt modelId="{FA280F4B-FFEA-4FE7-B4A2-9DBC9B107A93}" type="sibTrans" cxnId="{285303AF-BD2D-4868-A1D1-F1B7D4621734}">
      <dgm:prSet/>
      <dgm:spPr/>
      <dgm:t>
        <a:bodyPr/>
        <a:lstStyle/>
        <a:p>
          <a:endParaRPr lang="en-US"/>
        </a:p>
      </dgm:t>
    </dgm:pt>
    <dgm:pt modelId="{0600A4AC-BF1E-4899-A65A-947BAA54975E}">
      <dgm:prSet phldrT="[Text]"/>
      <dgm:spPr/>
      <dgm:t>
        <a:bodyPr/>
        <a:lstStyle/>
        <a:p>
          <a:r>
            <a:rPr lang="en-US" dirty="0" err="1"/>
            <a:t>গলাব্যাথা</a:t>
          </a:r>
          <a:endParaRPr lang="en-US" dirty="0"/>
        </a:p>
      </dgm:t>
    </dgm:pt>
    <dgm:pt modelId="{70FD29FA-F8D1-47E7-9B9E-3D2CCC6BECAD}" type="parTrans" cxnId="{412774B9-2A75-4937-9B34-239874337D86}">
      <dgm:prSet/>
      <dgm:spPr/>
      <dgm:t>
        <a:bodyPr/>
        <a:lstStyle/>
        <a:p>
          <a:endParaRPr lang="en-US"/>
        </a:p>
      </dgm:t>
    </dgm:pt>
    <dgm:pt modelId="{4B830A8B-A1B5-4489-BEC7-214F2539C5D2}" type="sibTrans" cxnId="{412774B9-2A75-4937-9B34-239874337D86}">
      <dgm:prSet/>
      <dgm:spPr/>
      <dgm:t>
        <a:bodyPr/>
        <a:lstStyle/>
        <a:p>
          <a:endParaRPr lang="en-US"/>
        </a:p>
      </dgm:t>
    </dgm:pt>
    <dgm:pt modelId="{046EFD9C-094F-416C-AE42-AD7D4503A9E5}" type="pres">
      <dgm:prSet presAssocID="{32F0A8B8-4849-423D-830F-6ED0E11A2914}" presName="CompostProcess" presStyleCnt="0">
        <dgm:presLayoutVars>
          <dgm:dir/>
          <dgm:resizeHandles val="exact"/>
        </dgm:presLayoutVars>
      </dgm:prSet>
      <dgm:spPr/>
    </dgm:pt>
    <dgm:pt modelId="{F4ABA0BD-4F23-4DC7-8C53-D953E5BAB12C}" type="pres">
      <dgm:prSet presAssocID="{32F0A8B8-4849-423D-830F-6ED0E11A2914}" presName="arrow" presStyleLbl="bgShp" presStyleIdx="0" presStyleCnt="1"/>
      <dgm:spPr/>
    </dgm:pt>
    <dgm:pt modelId="{6D100848-724E-47E6-86B2-20D9E94446A1}" type="pres">
      <dgm:prSet presAssocID="{32F0A8B8-4849-423D-830F-6ED0E11A2914}" presName="linearProcess" presStyleCnt="0"/>
      <dgm:spPr/>
    </dgm:pt>
    <dgm:pt modelId="{ABB257D1-A34B-4F27-AAA4-FD2381DC6D8C}" type="pres">
      <dgm:prSet presAssocID="{A1C3903D-95D0-4899-BA85-9AEDEF5FBF96}" presName="textNode" presStyleLbl="node1" presStyleIdx="0" presStyleCnt="3">
        <dgm:presLayoutVars>
          <dgm:bulletEnabled val="1"/>
        </dgm:presLayoutVars>
      </dgm:prSet>
      <dgm:spPr/>
    </dgm:pt>
    <dgm:pt modelId="{62824593-D12C-4715-93FC-45B762B8FAC3}" type="pres">
      <dgm:prSet presAssocID="{B4204777-C672-4CE1-AC92-3F9154FFBFE5}" presName="sibTrans" presStyleCnt="0"/>
      <dgm:spPr/>
    </dgm:pt>
    <dgm:pt modelId="{6C9EA822-8705-4179-A88C-DD2124B860B2}" type="pres">
      <dgm:prSet presAssocID="{35534D0D-6C19-4AB6-88C6-3AC4E396A07D}" presName="textNode" presStyleLbl="node1" presStyleIdx="1" presStyleCnt="3">
        <dgm:presLayoutVars>
          <dgm:bulletEnabled val="1"/>
        </dgm:presLayoutVars>
      </dgm:prSet>
      <dgm:spPr/>
    </dgm:pt>
    <dgm:pt modelId="{F3DA32FD-BAB6-409C-A758-E9B8F9FB6155}" type="pres">
      <dgm:prSet presAssocID="{FA280F4B-FFEA-4FE7-B4A2-9DBC9B107A93}" presName="sibTrans" presStyleCnt="0"/>
      <dgm:spPr/>
    </dgm:pt>
    <dgm:pt modelId="{85651B4C-7230-44E7-88B2-F9ACAEEC64D9}" type="pres">
      <dgm:prSet presAssocID="{0600A4AC-BF1E-4899-A65A-947BAA54975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8FF1551-AA08-4556-BD89-305D03642528}" srcId="{32F0A8B8-4849-423D-830F-6ED0E11A2914}" destId="{A1C3903D-95D0-4899-BA85-9AEDEF5FBF96}" srcOrd="0" destOrd="0" parTransId="{FF1241AD-0679-4442-863F-A87A93F6CFBA}" sibTransId="{B4204777-C672-4CE1-AC92-3F9154FFBFE5}"/>
    <dgm:cxn modelId="{7EFD6251-D89E-4D91-AAB4-FA733C009ABD}" type="presOf" srcId="{35534D0D-6C19-4AB6-88C6-3AC4E396A07D}" destId="{6C9EA822-8705-4179-A88C-DD2124B860B2}" srcOrd="0" destOrd="0" presId="urn:microsoft.com/office/officeart/2005/8/layout/hProcess9"/>
    <dgm:cxn modelId="{285303AF-BD2D-4868-A1D1-F1B7D4621734}" srcId="{32F0A8B8-4849-423D-830F-6ED0E11A2914}" destId="{35534D0D-6C19-4AB6-88C6-3AC4E396A07D}" srcOrd="1" destOrd="0" parTransId="{84DC16C4-6193-4029-B0CC-4EB6345EEE7D}" sibTransId="{FA280F4B-FFEA-4FE7-B4A2-9DBC9B107A93}"/>
    <dgm:cxn modelId="{412774B9-2A75-4937-9B34-239874337D86}" srcId="{32F0A8B8-4849-423D-830F-6ED0E11A2914}" destId="{0600A4AC-BF1E-4899-A65A-947BAA54975E}" srcOrd="2" destOrd="0" parTransId="{70FD29FA-F8D1-47E7-9B9E-3D2CCC6BECAD}" sibTransId="{4B830A8B-A1B5-4489-BEC7-214F2539C5D2}"/>
    <dgm:cxn modelId="{BE0DBEC3-E345-4EE6-8E0B-9955A9E563F3}" type="presOf" srcId="{A1C3903D-95D0-4899-BA85-9AEDEF5FBF96}" destId="{ABB257D1-A34B-4F27-AAA4-FD2381DC6D8C}" srcOrd="0" destOrd="0" presId="urn:microsoft.com/office/officeart/2005/8/layout/hProcess9"/>
    <dgm:cxn modelId="{655EE2F7-37E1-4B06-A9BC-81C5BBE18CF4}" type="presOf" srcId="{0600A4AC-BF1E-4899-A65A-947BAA54975E}" destId="{85651B4C-7230-44E7-88B2-F9ACAEEC64D9}" srcOrd="0" destOrd="0" presId="urn:microsoft.com/office/officeart/2005/8/layout/hProcess9"/>
    <dgm:cxn modelId="{C1D00BFF-CEED-4617-A240-1B318AEEE2FD}" type="presOf" srcId="{32F0A8B8-4849-423D-830F-6ED0E11A2914}" destId="{046EFD9C-094F-416C-AE42-AD7D4503A9E5}" srcOrd="0" destOrd="0" presId="urn:microsoft.com/office/officeart/2005/8/layout/hProcess9"/>
    <dgm:cxn modelId="{6831428D-D4FD-4CA2-9D1E-BFB14A9BF225}" type="presParOf" srcId="{046EFD9C-094F-416C-AE42-AD7D4503A9E5}" destId="{F4ABA0BD-4F23-4DC7-8C53-D953E5BAB12C}" srcOrd="0" destOrd="0" presId="urn:microsoft.com/office/officeart/2005/8/layout/hProcess9"/>
    <dgm:cxn modelId="{C3DCDD50-863C-47B1-9B15-C4EC93346105}" type="presParOf" srcId="{046EFD9C-094F-416C-AE42-AD7D4503A9E5}" destId="{6D100848-724E-47E6-86B2-20D9E94446A1}" srcOrd="1" destOrd="0" presId="urn:microsoft.com/office/officeart/2005/8/layout/hProcess9"/>
    <dgm:cxn modelId="{9EE09CBA-B374-4CD6-BC95-B5F208C9717D}" type="presParOf" srcId="{6D100848-724E-47E6-86B2-20D9E94446A1}" destId="{ABB257D1-A34B-4F27-AAA4-FD2381DC6D8C}" srcOrd="0" destOrd="0" presId="urn:microsoft.com/office/officeart/2005/8/layout/hProcess9"/>
    <dgm:cxn modelId="{AAB4EB5D-9877-48AD-85B0-287089DFF0D8}" type="presParOf" srcId="{6D100848-724E-47E6-86B2-20D9E94446A1}" destId="{62824593-D12C-4715-93FC-45B762B8FAC3}" srcOrd="1" destOrd="0" presId="urn:microsoft.com/office/officeart/2005/8/layout/hProcess9"/>
    <dgm:cxn modelId="{06DA247B-E89F-4CD5-B5B4-F55CF5E155D2}" type="presParOf" srcId="{6D100848-724E-47E6-86B2-20D9E94446A1}" destId="{6C9EA822-8705-4179-A88C-DD2124B860B2}" srcOrd="2" destOrd="0" presId="urn:microsoft.com/office/officeart/2005/8/layout/hProcess9"/>
    <dgm:cxn modelId="{02E1FF29-2BAC-44E7-B425-AE235A15CEBD}" type="presParOf" srcId="{6D100848-724E-47E6-86B2-20D9E94446A1}" destId="{F3DA32FD-BAB6-409C-A758-E9B8F9FB6155}" srcOrd="3" destOrd="0" presId="urn:microsoft.com/office/officeart/2005/8/layout/hProcess9"/>
    <dgm:cxn modelId="{C382DF9F-8C77-45A0-BD16-E7F611A534B5}" type="presParOf" srcId="{6D100848-724E-47E6-86B2-20D9E94446A1}" destId="{85651B4C-7230-44E7-88B2-F9ACAEEC64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C9C166-BA62-4371-A484-88E2B00BA40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0CAB8-21A5-4B4F-BAD7-85337BC7A23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উপসর্গ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5250219-4E7D-4113-A029-AC0CA9108C56}" type="parTrans" cxnId="{ED9C21FA-F452-4D62-AA8A-AC30A34C5C66}">
      <dgm:prSet/>
      <dgm:spPr/>
      <dgm:t>
        <a:bodyPr/>
        <a:lstStyle/>
        <a:p>
          <a:endParaRPr lang="en-US"/>
        </a:p>
      </dgm:t>
    </dgm:pt>
    <dgm:pt modelId="{0C5A9797-A5EE-473A-B3D2-EE31C1CF1EF5}" type="sibTrans" cxnId="{ED9C21FA-F452-4D62-AA8A-AC30A34C5C66}">
      <dgm:prSet/>
      <dgm:spPr/>
      <dgm:t>
        <a:bodyPr/>
        <a:lstStyle/>
        <a:p>
          <a:endParaRPr lang="en-US"/>
        </a:p>
      </dgm:t>
    </dgm:pt>
    <dgm:pt modelId="{7928A80F-EB80-40FE-B92F-F6CDEBF5A48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বাংলা উপসর্গ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1029531-CE02-443E-87DF-4A5033E98CB7}" type="parTrans" cxnId="{7C041AE7-4A36-4E41-BCC5-0293E755D0A1}">
      <dgm:prSet/>
      <dgm:spPr/>
      <dgm:t>
        <a:bodyPr/>
        <a:lstStyle/>
        <a:p>
          <a:endParaRPr lang="en-US"/>
        </a:p>
      </dgm:t>
    </dgm:pt>
    <dgm:pt modelId="{2EEADB0F-3019-49FB-ACC3-9BB203D1E9C4}" type="sibTrans" cxnId="{7C041AE7-4A36-4E41-BCC5-0293E755D0A1}">
      <dgm:prSet/>
      <dgm:spPr/>
      <dgm:t>
        <a:bodyPr/>
        <a:lstStyle/>
        <a:p>
          <a:endParaRPr lang="en-US"/>
        </a:p>
      </dgm:t>
    </dgm:pt>
    <dgm:pt modelId="{71B4E65E-4D30-470A-8E1D-43276C26682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তৎসম উপসর্গ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A6F00A2-71FB-408F-86D7-7022770023B5}" type="parTrans" cxnId="{1998D3E8-3BCE-4032-8DA9-CA7AB3CC49F7}">
      <dgm:prSet/>
      <dgm:spPr/>
      <dgm:t>
        <a:bodyPr/>
        <a:lstStyle/>
        <a:p>
          <a:endParaRPr lang="en-US"/>
        </a:p>
      </dgm:t>
    </dgm:pt>
    <dgm:pt modelId="{5E161152-0306-40FF-AB89-74C7808EC3CA}" type="sibTrans" cxnId="{1998D3E8-3BCE-4032-8DA9-CA7AB3CC49F7}">
      <dgm:prSet/>
      <dgm:spPr/>
      <dgm:t>
        <a:bodyPr/>
        <a:lstStyle/>
        <a:p>
          <a:endParaRPr lang="en-US"/>
        </a:p>
      </dgm:t>
    </dgm:pt>
    <dgm:pt modelId="{64B45EE1-011E-42DD-978D-A80AFA52376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বিদেশি উপসর্গ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8321FE3-C072-4931-91F7-76A9244AAEBB}" type="parTrans" cxnId="{1EA69304-170E-44B9-A1DE-156C180E22BA}">
      <dgm:prSet/>
      <dgm:spPr/>
      <dgm:t>
        <a:bodyPr/>
        <a:lstStyle/>
        <a:p>
          <a:endParaRPr lang="en-US"/>
        </a:p>
      </dgm:t>
    </dgm:pt>
    <dgm:pt modelId="{91F08033-A79A-45C1-8CEF-9277DB5B1616}" type="sibTrans" cxnId="{1EA69304-170E-44B9-A1DE-156C180E22BA}">
      <dgm:prSet/>
      <dgm:spPr/>
      <dgm:t>
        <a:bodyPr/>
        <a:lstStyle/>
        <a:p>
          <a:endParaRPr lang="en-US"/>
        </a:p>
      </dgm:t>
    </dgm:pt>
    <dgm:pt modelId="{F91FB2C5-D0FB-4FF2-A9BD-290FEFAE41C1}" type="pres">
      <dgm:prSet presAssocID="{F5C9C166-BA62-4371-A484-88E2B00BA4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3E9EF80-6397-4058-8847-76439E5C9137}" type="pres">
      <dgm:prSet presAssocID="{2080CAB8-21A5-4B4F-BAD7-85337BC7A239}" presName="singleCycle" presStyleCnt="0"/>
      <dgm:spPr/>
    </dgm:pt>
    <dgm:pt modelId="{6B74E805-6F81-4E84-9C1E-F95E6E73AC08}" type="pres">
      <dgm:prSet presAssocID="{2080CAB8-21A5-4B4F-BAD7-85337BC7A239}" presName="singleCenter" presStyleLbl="node1" presStyleIdx="0" presStyleCnt="4" custScaleX="244186" custScaleY="92514" custLinFactNeighborX="12657" custLinFactNeighborY="-11520">
        <dgm:presLayoutVars>
          <dgm:chMax val="7"/>
          <dgm:chPref val="7"/>
        </dgm:presLayoutVars>
      </dgm:prSet>
      <dgm:spPr/>
    </dgm:pt>
    <dgm:pt modelId="{E0DB6920-0C1F-49DA-BA4C-0EC4A5BAB1C0}" type="pres">
      <dgm:prSet presAssocID="{A1029531-CE02-443E-87DF-4A5033E98CB7}" presName="Name56" presStyleLbl="parChTrans1D2" presStyleIdx="0" presStyleCnt="3"/>
      <dgm:spPr/>
    </dgm:pt>
    <dgm:pt modelId="{BB4B106C-F54A-41CD-A485-20E7D88F0EB5}" type="pres">
      <dgm:prSet presAssocID="{7928A80F-EB80-40FE-B92F-F6CDEBF5A483}" presName="text0" presStyleLbl="node1" presStyleIdx="1" presStyleCnt="4" custScaleX="658639" custScaleY="103646" custRadScaleRad="116968" custRadScaleInc="30287">
        <dgm:presLayoutVars>
          <dgm:bulletEnabled val="1"/>
        </dgm:presLayoutVars>
      </dgm:prSet>
      <dgm:spPr/>
    </dgm:pt>
    <dgm:pt modelId="{881703B9-96E9-46C6-A652-65DFDB5340D5}" type="pres">
      <dgm:prSet presAssocID="{6A6F00A2-71FB-408F-86D7-7022770023B5}" presName="Name56" presStyleLbl="parChTrans1D2" presStyleIdx="1" presStyleCnt="3"/>
      <dgm:spPr/>
    </dgm:pt>
    <dgm:pt modelId="{958D8D4C-3CB6-4EFB-ADE7-426A5F1ED716}" type="pres">
      <dgm:prSet presAssocID="{71B4E65E-4D30-470A-8E1D-43276C266823}" presName="text0" presStyleLbl="node1" presStyleIdx="2" presStyleCnt="4" custScaleX="655364" custScaleY="91692" custRadScaleRad="229128" custRadScaleInc="-29008">
        <dgm:presLayoutVars>
          <dgm:bulletEnabled val="1"/>
        </dgm:presLayoutVars>
      </dgm:prSet>
      <dgm:spPr/>
    </dgm:pt>
    <dgm:pt modelId="{EE6B01DB-3774-49E2-A6E8-018CDDCFBA4D}" type="pres">
      <dgm:prSet presAssocID="{48321FE3-C072-4931-91F7-76A9244AAEBB}" presName="Name56" presStyleLbl="parChTrans1D2" presStyleIdx="2" presStyleCnt="3"/>
      <dgm:spPr/>
    </dgm:pt>
    <dgm:pt modelId="{7F17E0DD-0675-4691-B545-D64EAD713F8F}" type="pres">
      <dgm:prSet presAssocID="{64B45EE1-011E-42DD-978D-A80AFA523760}" presName="text0" presStyleLbl="node1" presStyleIdx="3" presStyleCnt="4" custScaleX="342172" custRadScaleRad="135333" custRadScaleInc="13890">
        <dgm:presLayoutVars>
          <dgm:bulletEnabled val="1"/>
        </dgm:presLayoutVars>
      </dgm:prSet>
      <dgm:spPr/>
    </dgm:pt>
  </dgm:ptLst>
  <dgm:cxnLst>
    <dgm:cxn modelId="{1EA69304-170E-44B9-A1DE-156C180E22BA}" srcId="{2080CAB8-21A5-4B4F-BAD7-85337BC7A239}" destId="{64B45EE1-011E-42DD-978D-A80AFA523760}" srcOrd="2" destOrd="0" parTransId="{48321FE3-C072-4931-91F7-76A9244AAEBB}" sibTransId="{91F08033-A79A-45C1-8CEF-9277DB5B1616}"/>
    <dgm:cxn modelId="{7E6B1A5C-30AF-4925-8A15-43F9AF63A0B3}" type="presOf" srcId="{A1029531-CE02-443E-87DF-4A5033E98CB7}" destId="{E0DB6920-0C1F-49DA-BA4C-0EC4A5BAB1C0}" srcOrd="0" destOrd="0" presId="urn:microsoft.com/office/officeart/2008/layout/RadialCluster"/>
    <dgm:cxn modelId="{88CE2A5D-3A46-42B4-B4A2-95C93F171D9D}" type="presOf" srcId="{6A6F00A2-71FB-408F-86D7-7022770023B5}" destId="{881703B9-96E9-46C6-A652-65DFDB5340D5}" srcOrd="0" destOrd="0" presId="urn:microsoft.com/office/officeart/2008/layout/RadialCluster"/>
    <dgm:cxn modelId="{703BA2A8-36F7-44DF-8BCA-E7E0A0EF47E7}" type="presOf" srcId="{2080CAB8-21A5-4B4F-BAD7-85337BC7A239}" destId="{6B74E805-6F81-4E84-9C1E-F95E6E73AC08}" srcOrd="0" destOrd="0" presId="urn:microsoft.com/office/officeart/2008/layout/RadialCluster"/>
    <dgm:cxn modelId="{A51F95B3-7DBD-4E6E-AE4D-6ECD90A19447}" type="presOf" srcId="{7928A80F-EB80-40FE-B92F-F6CDEBF5A483}" destId="{BB4B106C-F54A-41CD-A485-20E7D88F0EB5}" srcOrd="0" destOrd="0" presId="urn:microsoft.com/office/officeart/2008/layout/RadialCluster"/>
    <dgm:cxn modelId="{30A9A3C4-3A6C-4C0B-8735-1C05E6DC6215}" type="presOf" srcId="{64B45EE1-011E-42DD-978D-A80AFA523760}" destId="{7F17E0DD-0675-4691-B545-D64EAD713F8F}" srcOrd="0" destOrd="0" presId="urn:microsoft.com/office/officeart/2008/layout/RadialCluster"/>
    <dgm:cxn modelId="{DEB72AC6-6BBF-41D2-8889-A346FE257E9E}" type="presOf" srcId="{48321FE3-C072-4931-91F7-76A9244AAEBB}" destId="{EE6B01DB-3774-49E2-A6E8-018CDDCFBA4D}" srcOrd="0" destOrd="0" presId="urn:microsoft.com/office/officeart/2008/layout/RadialCluster"/>
    <dgm:cxn modelId="{45F90DCD-40AA-491F-8997-FE117D2973A9}" type="presOf" srcId="{F5C9C166-BA62-4371-A484-88E2B00BA40E}" destId="{F91FB2C5-D0FB-4FF2-A9BD-290FEFAE41C1}" srcOrd="0" destOrd="0" presId="urn:microsoft.com/office/officeart/2008/layout/RadialCluster"/>
    <dgm:cxn modelId="{31A952E1-0873-49C2-A806-5F24A1D920E6}" type="presOf" srcId="{71B4E65E-4D30-470A-8E1D-43276C266823}" destId="{958D8D4C-3CB6-4EFB-ADE7-426A5F1ED716}" srcOrd="0" destOrd="0" presId="urn:microsoft.com/office/officeart/2008/layout/RadialCluster"/>
    <dgm:cxn modelId="{7C041AE7-4A36-4E41-BCC5-0293E755D0A1}" srcId="{2080CAB8-21A5-4B4F-BAD7-85337BC7A239}" destId="{7928A80F-EB80-40FE-B92F-F6CDEBF5A483}" srcOrd="0" destOrd="0" parTransId="{A1029531-CE02-443E-87DF-4A5033E98CB7}" sibTransId="{2EEADB0F-3019-49FB-ACC3-9BB203D1E9C4}"/>
    <dgm:cxn modelId="{1998D3E8-3BCE-4032-8DA9-CA7AB3CC49F7}" srcId="{2080CAB8-21A5-4B4F-BAD7-85337BC7A239}" destId="{71B4E65E-4D30-470A-8E1D-43276C266823}" srcOrd="1" destOrd="0" parTransId="{6A6F00A2-71FB-408F-86D7-7022770023B5}" sibTransId="{5E161152-0306-40FF-AB89-74C7808EC3CA}"/>
    <dgm:cxn modelId="{ED9C21FA-F452-4D62-AA8A-AC30A34C5C66}" srcId="{F5C9C166-BA62-4371-A484-88E2B00BA40E}" destId="{2080CAB8-21A5-4B4F-BAD7-85337BC7A239}" srcOrd="0" destOrd="0" parTransId="{05250219-4E7D-4113-A029-AC0CA9108C56}" sibTransId="{0C5A9797-A5EE-473A-B3D2-EE31C1CF1EF5}"/>
    <dgm:cxn modelId="{99BFA16F-0C15-4B19-8EB1-2C5B00D73336}" type="presParOf" srcId="{F91FB2C5-D0FB-4FF2-A9BD-290FEFAE41C1}" destId="{23E9EF80-6397-4058-8847-76439E5C9137}" srcOrd="0" destOrd="0" presId="urn:microsoft.com/office/officeart/2008/layout/RadialCluster"/>
    <dgm:cxn modelId="{D130D362-9830-468D-B8E8-5F1C71CEF846}" type="presParOf" srcId="{23E9EF80-6397-4058-8847-76439E5C9137}" destId="{6B74E805-6F81-4E84-9C1E-F95E6E73AC08}" srcOrd="0" destOrd="0" presId="urn:microsoft.com/office/officeart/2008/layout/RadialCluster"/>
    <dgm:cxn modelId="{175D0349-8271-4C41-AEC5-2DB9FB165F5F}" type="presParOf" srcId="{23E9EF80-6397-4058-8847-76439E5C9137}" destId="{E0DB6920-0C1F-49DA-BA4C-0EC4A5BAB1C0}" srcOrd="1" destOrd="0" presId="urn:microsoft.com/office/officeart/2008/layout/RadialCluster"/>
    <dgm:cxn modelId="{5B38CC65-8792-46F2-90A9-FB6A58DDD39D}" type="presParOf" srcId="{23E9EF80-6397-4058-8847-76439E5C9137}" destId="{BB4B106C-F54A-41CD-A485-20E7D88F0EB5}" srcOrd="2" destOrd="0" presId="urn:microsoft.com/office/officeart/2008/layout/RadialCluster"/>
    <dgm:cxn modelId="{0D1C1B7A-5F24-455E-BCC7-19B14D407A04}" type="presParOf" srcId="{23E9EF80-6397-4058-8847-76439E5C9137}" destId="{881703B9-96E9-46C6-A652-65DFDB5340D5}" srcOrd="3" destOrd="0" presId="urn:microsoft.com/office/officeart/2008/layout/RadialCluster"/>
    <dgm:cxn modelId="{A473AF07-B3E8-4C0E-8FD8-692238E1D678}" type="presParOf" srcId="{23E9EF80-6397-4058-8847-76439E5C9137}" destId="{958D8D4C-3CB6-4EFB-ADE7-426A5F1ED716}" srcOrd="4" destOrd="0" presId="urn:microsoft.com/office/officeart/2008/layout/RadialCluster"/>
    <dgm:cxn modelId="{275EA726-0BF8-4044-94ED-6067A507F997}" type="presParOf" srcId="{23E9EF80-6397-4058-8847-76439E5C9137}" destId="{EE6B01DB-3774-49E2-A6E8-018CDDCFBA4D}" srcOrd="5" destOrd="0" presId="urn:microsoft.com/office/officeart/2008/layout/RadialCluster"/>
    <dgm:cxn modelId="{3E88B288-B1E9-43FC-898A-CBA9F3BBB3BD}" type="presParOf" srcId="{23E9EF80-6397-4058-8847-76439E5C9137}" destId="{7F17E0DD-0675-4691-B545-D64EAD713F8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377A1-7BCB-4D5D-8901-27D9A0A3551C}">
      <dsp:nvSpPr>
        <dsp:cNvPr id="0" name=""/>
        <dsp:cNvSpPr/>
      </dsp:nvSpPr>
      <dsp:spPr>
        <a:xfrm>
          <a:off x="2950568" y="378378"/>
          <a:ext cx="423984" cy="403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6CCFF-AD3B-471C-84CC-33198F4579D0}">
      <dsp:nvSpPr>
        <dsp:cNvPr id="0" name=""/>
        <dsp:cNvSpPr/>
      </dsp:nvSpPr>
      <dsp:spPr>
        <a:xfrm>
          <a:off x="56531" y="1745981"/>
          <a:ext cx="6261731" cy="8993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</a:rPr>
            <a:t>আলী</a:t>
          </a:r>
          <a:r>
            <a:rPr lang="en-US" sz="3600" kern="1200" dirty="0">
              <a:solidFill>
                <a:srgbClr val="FF0000"/>
              </a:solidFill>
            </a:rPr>
            <a:t> </a:t>
          </a:r>
          <a:r>
            <a:rPr lang="en-US" sz="3600" kern="1200" dirty="0" err="1">
              <a:solidFill>
                <a:srgbClr val="FF0000"/>
              </a:solidFill>
            </a:rPr>
            <a:t>আজম</a:t>
          </a:r>
          <a:r>
            <a:rPr lang="en-US" sz="3600" kern="1200" dirty="0">
              <a:solidFill>
                <a:srgbClr val="FF0000"/>
              </a:solidFill>
            </a:rPr>
            <a:t> </a:t>
          </a:r>
          <a:r>
            <a:rPr lang="en-US" sz="3600" kern="1200" dirty="0" err="1">
              <a:solidFill>
                <a:srgbClr val="FF0000"/>
              </a:solidFill>
            </a:rPr>
            <a:t>স্কুল</a:t>
          </a:r>
          <a:r>
            <a:rPr lang="en-US" sz="3600" kern="1200" dirty="0">
              <a:solidFill>
                <a:srgbClr val="FF0000"/>
              </a:solidFill>
            </a:rPr>
            <a:t> </a:t>
          </a:r>
          <a:r>
            <a:rPr lang="en-US" sz="3600" kern="1200" dirty="0" err="1">
              <a:solidFill>
                <a:srgbClr val="FF0000"/>
              </a:solidFill>
            </a:rPr>
            <a:t>অ্যান্ড</a:t>
          </a:r>
          <a:r>
            <a:rPr lang="en-US" sz="3600" kern="1200" dirty="0">
              <a:solidFill>
                <a:srgbClr val="FF0000"/>
              </a:solidFill>
            </a:rPr>
            <a:t> </a:t>
          </a:r>
          <a:r>
            <a:rPr lang="en-US" sz="3600" kern="1200" dirty="0" err="1">
              <a:solidFill>
                <a:srgbClr val="FF0000"/>
              </a:solidFill>
            </a:rPr>
            <a:t>কলেজ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56531" y="1745981"/>
        <a:ext cx="6261731" cy="899364"/>
      </dsp:txXfrm>
    </dsp:sp>
    <dsp:sp modelId="{0098B14B-D94F-4BE2-B695-8D4B7E98952D}">
      <dsp:nvSpPr>
        <dsp:cNvPr id="0" name=""/>
        <dsp:cNvSpPr/>
      </dsp:nvSpPr>
      <dsp:spPr>
        <a:xfrm>
          <a:off x="6024701" y="3049687"/>
          <a:ext cx="300419" cy="336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F43BC-D282-4076-9299-2E0B2168B2C3}">
      <dsp:nvSpPr>
        <dsp:cNvPr id="0" name=""/>
        <dsp:cNvSpPr/>
      </dsp:nvSpPr>
      <dsp:spPr>
        <a:xfrm>
          <a:off x="7386" y="2811108"/>
          <a:ext cx="6317734" cy="58924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</a:rPr>
            <a:t>মুন্সীর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kern="1200" dirty="0" err="1">
              <a:solidFill>
                <a:schemeClr val="bg1"/>
              </a:solidFill>
            </a:rPr>
            <a:t>হাট</a:t>
          </a:r>
          <a:r>
            <a:rPr lang="en-US" sz="2800" kern="1200" dirty="0">
              <a:solidFill>
                <a:schemeClr val="bg1"/>
              </a:solidFill>
            </a:rPr>
            <a:t> ,</a:t>
          </a:r>
          <a:r>
            <a:rPr lang="en-US" sz="2800" kern="1200" dirty="0" err="1">
              <a:solidFill>
                <a:schemeClr val="bg1"/>
              </a:solidFill>
            </a:rPr>
            <a:t>ফুলগাজী</a:t>
          </a:r>
          <a:r>
            <a:rPr lang="en-US" sz="2800" kern="1200" dirty="0">
              <a:solidFill>
                <a:schemeClr val="bg1"/>
              </a:solidFill>
            </a:rPr>
            <a:t> ,</a:t>
          </a:r>
          <a:r>
            <a:rPr lang="en-US" sz="2800" kern="1200" dirty="0" err="1">
              <a:solidFill>
                <a:schemeClr val="bg1"/>
              </a:solidFill>
            </a:rPr>
            <a:t>ফেনী</a:t>
          </a:r>
          <a:r>
            <a:rPr lang="bn-IN" sz="2800" kern="1200" dirty="0">
              <a:solidFill>
                <a:schemeClr val="bg1"/>
              </a:solidFill>
            </a:rPr>
            <a:t> 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386" y="2811108"/>
        <a:ext cx="6317734" cy="589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BA0BD-4F23-4DC7-8C53-D953E5BAB12C}">
      <dsp:nvSpPr>
        <dsp:cNvPr id="0" name=""/>
        <dsp:cNvSpPr/>
      </dsp:nvSpPr>
      <dsp:spPr>
        <a:xfrm>
          <a:off x="377189" y="0"/>
          <a:ext cx="4274820" cy="3556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257D1-A34B-4F27-AAA4-FD2381DC6D8C}">
      <dsp:nvSpPr>
        <dsp:cNvPr id="0" name=""/>
        <dsp:cNvSpPr/>
      </dsp:nvSpPr>
      <dsp:spPr>
        <a:xfrm>
          <a:off x="1804" y="1066799"/>
          <a:ext cx="1595551" cy="142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জ্বর</a:t>
          </a:r>
          <a:endParaRPr lang="en-US" sz="2500" kern="1200" dirty="0"/>
        </a:p>
      </dsp:txBody>
      <dsp:txXfrm>
        <a:off x="71240" y="1136235"/>
        <a:ext cx="1456679" cy="1283528"/>
      </dsp:txXfrm>
    </dsp:sp>
    <dsp:sp modelId="{6C9EA822-8705-4179-A88C-DD2124B860B2}">
      <dsp:nvSpPr>
        <dsp:cNvPr id="0" name=""/>
        <dsp:cNvSpPr/>
      </dsp:nvSpPr>
      <dsp:spPr>
        <a:xfrm>
          <a:off x="1716824" y="1066799"/>
          <a:ext cx="1595551" cy="142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সর্দি,কাশি</a:t>
          </a:r>
          <a:endParaRPr lang="en-US" sz="2500" kern="1200" dirty="0"/>
        </a:p>
      </dsp:txBody>
      <dsp:txXfrm>
        <a:off x="1786260" y="1136235"/>
        <a:ext cx="1456679" cy="1283528"/>
      </dsp:txXfrm>
    </dsp:sp>
    <dsp:sp modelId="{85651B4C-7230-44E7-88B2-F9ACAEEC64D9}">
      <dsp:nvSpPr>
        <dsp:cNvPr id="0" name=""/>
        <dsp:cNvSpPr/>
      </dsp:nvSpPr>
      <dsp:spPr>
        <a:xfrm>
          <a:off x="3431844" y="1066799"/>
          <a:ext cx="1595551" cy="142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গলাব্যাথা</a:t>
          </a:r>
          <a:endParaRPr lang="en-US" sz="2500" kern="1200" dirty="0"/>
        </a:p>
      </dsp:txBody>
      <dsp:txXfrm>
        <a:off x="3501280" y="1136235"/>
        <a:ext cx="1456679" cy="128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4E805-6F81-4E84-9C1E-F95E6E73AC08}">
      <dsp:nvSpPr>
        <dsp:cNvPr id="0" name=""/>
        <dsp:cNvSpPr/>
      </dsp:nvSpPr>
      <dsp:spPr>
        <a:xfrm>
          <a:off x="3070792" y="1268039"/>
          <a:ext cx="2496435" cy="94581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উপসর্গ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116963" y="1314210"/>
        <a:ext cx="2404093" cy="853474"/>
      </dsp:txXfrm>
    </dsp:sp>
    <dsp:sp modelId="{E0DB6920-0C1F-49DA-BA4C-0EC4A5BAB1C0}">
      <dsp:nvSpPr>
        <dsp:cNvPr id="0" name=""/>
        <dsp:cNvSpPr/>
      </dsp:nvSpPr>
      <dsp:spPr>
        <a:xfrm rot="16633398">
          <a:off x="4134004" y="990090"/>
          <a:ext cx="560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03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B106C-F54A-41CD-A485-20E7D88F0EB5}">
      <dsp:nvSpPr>
        <dsp:cNvPr id="0" name=""/>
        <dsp:cNvSpPr/>
      </dsp:nvSpPr>
      <dsp:spPr>
        <a:xfrm>
          <a:off x="2238640" y="2193"/>
          <a:ext cx="4511508" cy="70994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বাংলা উপসর্গ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273297" y="36850"/>
        <a:ext cx="4442194" cy="640634"/>
      </dsp:txXfrm>
    </dsp:sp>
    <dsp:sp modelId="{881703B9-96E9-46C6-A652-65DFDB5340D5}">
      <dsp:nvSpPr>
        <dsp:cNvPr id="0" name=""/>
        <dsp:cNvSpPr/>
      </dsp:nvSpPr>
      <dsp:spPr>
        <a:xfrm rot="1559611">
          <a:off x="5247372" y="2393757"/>
          <a:ext cx="820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9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D8D4C-3CB6-4EFB-ADE7-426A5F1ED716}">
      <dsp:nvSpPr>
        <dsp:cNvPr id="0" name=""/>
        <dsp:cNvSpPr/>
      </dsp:nvSpPr>
      <dsp:spPr>
        <a:xfrm>
          <a:off x="4426324" y="2573659"/>
          <a:ext cx="4489075" cy="62806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তৎসম উপসর্গ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456984" y="2604319"/>
        <a:ext cx="4427755" cy="566746"/>
      </dsp:txXfrm>
    </dsp:sp>
    <dsp:sp modelId="{EE6B01DB-3774-49E2-A6E8-018CDDCFBA4D}">
      <dsp:nvSpPr>
        <dsp:cNvPr id="0" name=""/>
        <dsp:cNvSpPr/>
      </dsp:nvSpPr>
      <dsp:spPr>
        <a:xfrm rot="9252618">
          <a:off x="2616619" y="2379533"/>
          <a:ext cx="761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6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7E0DD-0675-4691-B545-D64EAD713F8F}">
      <dsp:nvSpPr>
        <dsp:cNvPr id="0" name=""/>
        <dsp:cNvSpPr/>
      </dsp:nvSpPr>
      <dsp:spPr>
        <a:xfrm>
          <a:off x="773859" y="2545210"/>
          <a:ext cx="2343790" cy="68497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itchFamily="2" charset="0"/>
              <a:cs typeface="NikoshBAN" pitchFamily="2" charset="0"/>
            </a:rPr>
            <a:t>বিদেশি উপসর্গ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807297" y="2578648"/>
        <a:ext cx="2276914" cy="61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001E8-0CE9-48CB-BCCC-D6D7CE726BA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6DEB1-980B-495E-937E-012D341D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6DEB1-980B-495E-937E-012D341D4C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6DEB1-980B-495E-937E-012D341D4C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lossoms with artistic background">
            <a:extLst>
              <a:ext uri="{FF2B5EF4-FFF2-40B4-BE49-F238E27FC236}">
                <a16:creationId xmlns:a16="http://schemas.microsoft.com/office/drawing/2014/main" id="{D9AC1A5B-9816-494A-8240-E0796CB10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1" r="3" b="7371"/>
          <a:stretch/>
        </p:blipFill>
        <p:spPr>
          <a:xfrm>
            <a:off x="3410952" y="-3"/>
            <a:ext cx="5733047" cy="2761053"/>
          </a:xfrm>
          <a:prstGeom prst="rect">
            <a:avLst/>
          </a:prstGeom>
        </p:spPr>
      </p:pic>
      <p:pic>
        <p:nvPicPr>
          <p:cNvPr id="4" name="Picture 3" descr="Colorful ink in water">
            <a:extLst>
              <a:ext uri="{FF2B5EF4-FFF2-40B4-BE49-F238E27FC236}">
                <a16:creationId xmlns:a16="http://schemas.microsoft.com/office/drawing/2014/main" id="{184C2757-AC2A-4C66-92FA-2BBB678A1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r="3" b="15790"/>
          <a:stretch/>
        </p:blipFill>
        <p:spPr>
          <a:xfrm>
            <a:off x="3410953" y="2761056"/>
            <a:ext cx="5733047" cy="2382447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8650" y="836414"/>
            <a:ext cx="4046934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শুভেচ্ছা</a:t>
            </a: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ও </a:t>
            </a:r>
            <a:r>
              <a:rPr lang="en-US" sz="3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স্বাগতম</a:t>
            </a: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2761056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57350"/>
            <a:ext cx="7391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অর্থবোধক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সম্প্রসার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পূর্ণতা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ধিত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শব্দের অর্থের পরিবর্তন ঘটে।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371600" y="438150"/>
            <a:ext cx="4495800" cy="685800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59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3245"/>
            <a:ext cx="51816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উপসর্গের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016789"/>
            <a:ext cx="6781800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4521642"/>
              </p:ext>
            </p:extLst>
          </p:nvPr>
        </p:nvGraphicFramePr>
        <p:xfrm>
          <a:off x="114300" y="1735666"/>
          <a:ext cx="8915400" cy="34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1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57" y="311825"/>
            <a:ext cx="876628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শিক্ষার্থীরা মনে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রাখবে উপসর্গ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শব্দের আগে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বসে</a:t>
            </a:r>
            <a:r>
              <a:rPr lang="bn-BD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957" y="1973818"/>
            <a:ext cx="610636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উপসর্গ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 ২১টি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957" y="3020258"/>
            <a:ext cx="876628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অ,অঘা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অজ,অনা,আ,আড়,আন,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আব,ইতি,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ঊ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কদ,কু,নি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,পাতি,বি,ভর,রাম,স,সা,সু,হা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63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9"/>
          <p:cNvGrpSpPr/>
          <p:nvPr/>
        </p:nvGrpSpPr>
        <p:grpSpPr>
          <a:xfrm>
            <a:off x="0" y="720504"/>
            <a:ext cx="8955465" cy="4803951"/>
            <a:chOff x="114235" y="642739"/>
            <a:chExt cx="7993039" cy="5806361"/>
          </a:xfrm>
        </p:grpSpPr>
        <p:sp>
          <p:nvSpPr>
            <p:cNvPr id="6" name="Rounded Rectangle 5"/>
            <p:cNvSpPr/>
            <p:nvPr/>
          </p:nvSpPr>
          <p:spPr>
            <a:xfrm>
              <a:off x="4113569" y="1609747"/>
              <a:ext cx="1989104" cy="762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অনা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বৃষ্টি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4995" y="5294271"/>
              <a:ext cx="1860506" cy="68580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চেনা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4994" y="3485132"/>
              <a:ext cx="1865145" cy="68580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অঘারাম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173796" y="2911543"/>
              <a:ext cx="1844193" cy="68580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আব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ছায়া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4235" y="2599991"/>
              <a:ext cx="1981265" cy="68358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অজপাড়গাঁ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90509" y="1490875"/>
              <a:ext cx="1648392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লুনি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1686" y="4406015"/>
              <a:ext cx="1954747" cy="68580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আড়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নয়নে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78298" y="3700660"/>
              <a:ext cx="1939691" cy="68580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ইতি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63819" y="4466726"/>
              <a:ext cx="1827717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জিরা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254118" y="2562849"/>
              <a:ext cx="1641386" cy="71245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লাজ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73796" y="2060329"/>
              <a:ext cx="1844193" cy="6096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কদবেল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02285" y="2672331"/>
              <a:ext cx="1600200" cy="68580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মনা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286987" y="3511657"/>
              <a:ext cx="1618508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পথ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90273" y="5256170"/>
              <a:ext cx="1827717" cy="685801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ভর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দুপুর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02924" y="1595238"/>
              <a:ext cx="1447800" cy="68580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ঘরে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91272" y="4381500"/>
              <a:ext cx="1786671" cy="68580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পাতিহাঁস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84029" y="5255785"/>
              <a:ext cx="2003010" cy="6096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রামছাগল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095500" y="4473343"/>
              <a:ext cx="1932809" cy="68580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উনপাঁজ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302286" y="5332371"/>
              <a:ext cx="1719324" cy="6096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ঠিক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317521" y="3590591"/>
              <a:ext cx="1710788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76400" y="3352800"/>
              <a:ext cx="2722796" cy="32520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2476497" y="1272835"/>
              <a:ext cx="1046395" cy="279899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984037" y="1880989"/>
              <a:ext cx="2590800" cy="114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744796" y="1901770"/>
              <a:ext cx="2916004" cy="200160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7024" y="647669"/>
              <a:ext cx="2971800" cy="2667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149338" y="1742742"/>
              <a:ext cx="2667000" cy="17145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4495790" y="838200"/>
              <a:ext cx="2819410" cy="27051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V="1">
              <a:off x="4679762" y="2324100"/>
              <a:ext cx="2857500" cy="2057399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5143506" y="1295370"/>
              <a:ext cx="2819400" cy="1371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4572000" y="3048000"/>
              <a:ext cx="2819400" cy="457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4668604" y="3678004"/>
              <a:ext cx="2875198" cy="246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1860361" y="3233878"/>
              <a:ext cx="2864040" cy="137622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4983079" y="3810650"/>
              <a:ext cx="3124195" cy="22098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4572000" y="3581400"/>
              <a:ext cx="2895600" cy="2514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4401906" y="3944702"/>
              <a:ext cx="2417998" cy="188460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55897" y="4239301"/>
              <a:ext cx="2590799" cy="18288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 flipV="1">
              <a:off x="2571750" y="2533650"/>
              <a:ext cx="1143000" cy="2781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600200" y="3678004"/>
              <a:ext cx="2798996" cy="249419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 flipV="1">
              <a:off x="2013720" y="3244080"/>
              <a:ext cx="2100122" cy="292716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430354" y="5100070"/>
              <a:ext cx="2438400" cy="1524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5639" y="2013957"/>
              <a:ext cx="2933700" cy="1981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30531" y="305006"/>
            <a:ext cx="84533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উপসর্গ যোগে শব্দ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993576" y="1115429"/>
            <a:ext cx="1819894" cy="5143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49"/>
            <a:ext cx="9144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তৎসম বা সংস্কৃত উপসর্গ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16497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তৎসম বা সংস্কৃত উপসর্গ ২০টি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09918"/>
            <a:ext cx="9144000" cy="2155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প্র, পরা, অপ, সম, নি, অনু, অব, নির, দূর, বি, অধি, সু, উৎ, পরি, প্রতি, অপি, অভি, উপ, আ।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07188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 ভাষায় বহু সংস্কৃত শব্দ হুবহু এসেছে। সংস্কৃত উপসর্গও তৎসম শব্দের আগে বসে।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0" name="TextBox 49"/>
          <p:cNvSpPr txBox="1"/>
          <p:nvPr/>
        </p:nvSpPr>
        <p:spPr>
          <a:xfrm>
            <a:off x="401265" y="514350"/>
            <a:ext cx="2085203" cy="382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তৎসম উপসর্গ যোগে শব্দ</a:t>
            </a:r>
          </a:p>
        </p:txBody>
      </p:sp>
      <p:grpSp>
        <p:nvGrpSpPr>
          <p:cNvPr id="4" name="Group 229"/>
          <p:cNvGrpSpPr/>
          <p:nvPr/>
        </p:nvGrpSpPr>
        <p:grpSpPr>
          <a:xfrm>
            <a:off x="3408012" y="1062742"/>
            <a:ext cx="5507388" cy="3490208"/>
            <a:chOff x="471930" y="647669"/>
            <a:chExt cx="7635344" cy="5801431"/>
          </a:xfrm>
        </p:grpSpPr>
        <p:sp>
          <p:nvSpPr>
            <p:cNvPr id="6" name="Rounded Rectangle 5"/>
            <p:cNvSpPr/>
            <p:nvPr/>
          </p:nvSpPr>
          <p:spPr>
            <a:xfrm>
              <a:off x="4295303" y="1609392"/>
              <a:ext cx="1524000" cy="762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উন্নতি</a:t>
              </a:r>
              <a:endParaRPr lang="en-US" sz="16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5300" y="5294271"/>
              <a:ext cx="1600200" cy="68580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অবমাননা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9938" y="3485131"/>
              <a:ext cx="1600200" cy="68580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সমাদর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61752" y="2509728"/>
              <a:ext cx="1550454" cy="68580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অভিজ্ঞ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1930" y="2599991"/>
              <a:ext cx="1623570" cy="68358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পরাজয়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99939" y="1717428"/>
              <a:ext cx="1648392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প্রভাব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930" y="4381499"/>
              <a:ext cx="1605022" cy="68580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46917" y="3467750"/>
              <a:ext cx="1580124" cy="68580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অত্যাচার</a:t>
              </a:r>
              <a:r>
                <a:rPr lang="bn-BD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61753" y="4293564"/>
              <a:ext cx="1582136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আমরণ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295303" y="2562849"/>
              <a:ext cx="1600200" cy="71245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উচ্ছেদ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61753" y="1676369"/>
              <a:ext cx="1550454" cy="6096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9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উপকূল </a:t>
              </a:r>
              <a:endParaRPr lang="en-US" sz="9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86137" y="2672331"/>
              <a:ext cx="1416348" cy="68580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নিরব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99191" y="3511657"/>
              <a:ext cx="1506304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অধিকার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26841" y="5084991"/>
              <a:ext cx="1600200" cy="685801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অপিনিহিতি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54685" y="1714500"/>
              <a:ext cx="1447800" cy="68580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অনুচর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419600" y="4381499"/>
              <a:ext cx="1458344" cy="68580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পরিবর্তন 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19600" y="5294271"/>
              <a:ext cx="1485896" cy="6096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9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প্রতিবাদ</a:t>
              </a:r>
              <a:endParaRPr lang="en-US" sz="9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86137" y="4473343"/>
              <a:ext cx="1542172" cy="68580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বিশুদ্ধ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92280" y="5332371"/>
              <a:ext cx="1600200" cy="6096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9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সুনীল</a:t>
              </a:r>
              <a:endParaRPr lang="en-US" sz="9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54685" y="3590591"/>
              <a:ext cx="1573624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bn-IN" sz="13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দুর্নাম</a:t>
              </a:r>
              <a:endParaRPr lang="en-US" sz="13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76400" y="3352800"/>
              <a:ext cx="2722796" cy="32520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2476497" y="1272835"/>
              <a:ext cx="1046395" cy="279899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3181350" y="2000250"/>
              <a:ext cx="2590800" cy="114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744796" y="1901770"/>
              <a:ext cx="2916004" cy="200160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7024" y="647669"/>
              <a:ext cx="2971800" cy="2667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149338" y="1742742"/>
              <a:ext cx="2667000" cy="17145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4495790" y="838200"/>
              <a:ext cx="2819410" cy="27051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V="1">
              <a:off x="4679762" y="2324100"/>
              <a:ext cx="2857500" cy="2057399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5143506" y="1295370"/>
              <a:ext cx="2819400" cy="1371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4572000" y="2713180"/>
              <a:ext cx="2819400" cy="457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4668604" y="3678004"/>
              <a:ext cx="2875198" cy="246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1860361" y="3233878"/>
              <a:ext cx="2864040" cy="137622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4983079" y="3810650"/>
              <a:ext cx="3124195" cy="22098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4724400" y="3576479"/>
              <a:ext cx="2895600" cy="2514599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4401906" y="3944702"/>
              <a:ext cx="2417998" cy="188460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55897" y="4239301"/>
              <a:ext cx="2590799" cy="18288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 flipV="1">
              <a:off x="2571750" y="2533650"/>
              <a:ext cx="1143000" cy="2781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600200" y="3678004"/>
              <a:ext cx="2798996" cy="249419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 flipV="1">
              <a:off x="2013720" y="3244080"/>
              <a:ext cx="2100122" cy="292716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384362" y="5097054"/>
              <a:ext cx="2438400" cy="1524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5639" y="2013957"/>
              <a:ext cx="2933700" cy="1981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0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58"/>
            <a:ext cx="5065738" cy="514385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58"/>
            <a:ext cx="4465335" cy="514385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FC6C4-5247-418D-800D-45B9D9B40460}"/>
              </a:ext>
            </a:extLst>
          </p:cNvPr>
          <p:cNvSpPr txBox="1"/>
          <p:nvPr/>
        </p:nvSpPr>
        <p:spPr>
          <a:xfrm>
            <a:off x="603504" y="253746"/>
            <a:ext cx="2907792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+mj-lt"/>
                <a:ea typeface="+mj-ea"/>
                <a:cs typeface="+mj-cs"/>
              </a:rPr>
              <a:t>মনে রাখবে -৪টি উপসর্গ বাংলা ও তৎসম বা সংস্কৃত উপসর্গ উভয় জায়গায় ব্যবহার হয় 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6847F-A845-4791-9049-90EF6A9B53A1}"/>
              </a:ext>
            </a:extLst>
          </p:cNvPr>
          <p:cNvSpPr txBox="1"/>
          <p:nvPr/>
        </p:nvSpPr>
        <p:spPr>
          <a:xfrm>
            <a:off x="4589772" y="780871"/>
            <a:ext cx="4854430" cy="1790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আ, </a:t>
            </a:r>
            <a:r>
              <a:rPr lang="en-US" sz="48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সু</a:t>
            </a:r>
            <a:r>
              <a:rPr lang="en-US" sz="4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,</a:t>
            </a:r>
            <a:r>
              <a:rPr lang="en-US" sz="48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বি</a:t>
            </a:r>
            <a:r>
              <a:rPr lang="en-US" sz="4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,</a:t>
            </a:r>
            <a:r>
              <a:rPr lang="en-US" sz="48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নি</a:t>
            </a:r>
            <a:r>
              <a:rPr lang="en-US" sz="4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</a:t>
            </a:r>
          </a:p>
        </p:txBody>
      </p:sp>
      <p:pic>
        <p:nvPicPr>
          <p:cNvPr id="19" name="Picture 18" descr="Close-up of the stem of a yellow daisy">
            <a:extLst>
              <a:ext uri="{FF2B5EF4-FFF2-40B4-BE49-F238E27FC236}">
                <a16:creationId xmlns:a16="http://schemas.microsoft.com/office/drawing/2014/main" id="{BB86CEC3-CB57-4355-BFB8-670513CD4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769884"/>
            <a:ext cx="5509764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794" y="133350"/>
            <a:ext cx="469940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বিদেশি উপসর্গ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97" y="1040547"/>
            <a:ext cx="903910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আরবি, ফারসি, ইংরেজি, হিন্দি- এসব ভাষার বহু শব্দ দীর্ঘকাল ধরে বাংলা ভাষায় প্রচলিত রয়েছে।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97" y="2888188"/>
            <a:ext cx="906841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ফারসি উপসর্গ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যথাঃ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কার্‌, দর্‌, নিম্‌, না, ফি, বদ্‌, বে,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বর্‌, ব্‌, কম্‌।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97" y="2266950"/>
            <a:ext cx="903910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আরবি উপসর্গ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যথাঃ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আম্‌, খাস, লা, গর্‌।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62350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ইংরেজি উপসর্গ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৪টি,যথাঃ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ফুল, হাফ, হেড, সাব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2435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উর্দু-হিন্দি উপসর্গ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১টি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9"/>
          <p:cNvGrpSpPr/>
          <p:nvPr/>
        </p:nvGrpSpPr>
        <p:grpSpPr>
          <a:xfrm>
            <a:off x="171134" y="666750"/>
            <a:ext cx="8862739" cy="4903093"/>
            <a:chOff x="266699" y="647669"/>
            <a:chExt cx="7910279" cy="5926190"/>
          </a:xfrm>
        </p:grpSpPr>
        <p:sp>
          <p:nvSpPr>
            <p:cNvPr id="6" name="Rounded Rectangle 5"/>
            <p:cNvSpPr/>
            <p:nvPr/>
          </p:nvSpPr>
          <p:spPr>
            <a:xfrm>
              <a:off x="4306742" y="1562099"/>
              <a:ext cx="1527053" cy="762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ইংরেজি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6699" y="5294271"/>
              <a:ext cx="1828801" cy="68580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খাসদরবার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9938" y="3485131"/>
              <a:ext cx="1600200" cy="68580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খাসমহল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8011" y="1717428"/>
              <a:ext cx="1509424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আরবি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930" y="4381499"/>
              <a:ext cx="1605022" cy="68580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গরমিল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76377" y="3182007"/>
              <a:ext cx="1769776" cy="68580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হররোজ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87859" y="4067006"/>
              <a:ext cx="1773660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হরমাহিনা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76377" y="1676369"/>
              <a:ext cx="1900601" cy="6096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উর্দু-হিন্দি 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20898" y="3511355"/>
              <a:ext cx="1925787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ফুল-হাতা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253381" y="5084991"/>
              <a:ext cx="1773660" cy="685801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হরহামেশা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40019" y="1714500"/>
              <a:ext cx="1480604" cy="68580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ফারসি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159713" y="4381499"/>
              <a:ext cx="2001604" cy="68580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হেড-মাস্টার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42450" y="5262600"/>
              <a:ext cx="1485896" cy="6096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সাব-জজ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340137" y="4235076"/>
              <a:ext cx="1415053" cy="68580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বেকার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318246" y="5217700"/>
              <a:ext cx="1600200" cy="6096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বদনাম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68340" y="3306901"/>
              <a:ext cx="1446205" cy="6858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কারখানা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53708" y="3381452"/>
              <a:ext cx="2722796" cy="32520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2476497" y="1272835"/>
              <a:ext cx="1046395" cy="279899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3181350" y="2000250"/>
              <a:ext cx="2590800" cy="114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744796" y="1901770"/>
              <a:ext cx="2916004" cy="200160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7024" y="647669"/>
              <a:ext cx="2971800" cy="2667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149338" y="1742742"/>
              <a:ext cx="2667000" cy="17145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4495790" y="838200"/>
              <a:ext cx="2819410" cy="27051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V="1">
              <a:off x="4679762" y="2324100"/>
              <a:ext cx="2857500" cy="2057399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5143506" y="1295370"/>
              <a:ext cx="2819400" cy="1371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4572000" y="2713180"/>
              <a:ext cx="2819400" cy="457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4668604" y="3678004"/>
              <a:ext cx="2875198" cy="246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2048270" y="3234070"/>
              <a:ext cx="2864040" cy="137622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4983079" y="3810650"/>
              <a:ext cx="3124195" cy="22098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4724400" y="3576479"/>
              <a:ext cx="2895600" cy="2514599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4401906" y="3944702"/>
              <a:ext cx="2417998" cy="188460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23548" y="4364060"/>
              <a:ext cx="2590798" cy="18288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 flipV="1">
              <a:off x="2571750" y="2533650"/>
              <a:ext cx="1143000" cy="27813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600200" y="3678004"/>
              <a:ext cx="2798996" cy="249419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384363" y="5097055"/>
              <a:ext cx="2438400" cy="1524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920800" y="1661971"/>
              <a:ext cx="2933700" cy="1981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700271" y="25832"/>
            <a:ext cx="643891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বিদেশি </a:t>
            </a:r>
            <a:r>
              <a: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 যোগে 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110676" y="2246260"/>
            <a:ext cx="341499" cy="60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3233623" y="2231421"/>
            <a:ext cx="341499" cy="60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5413131" y="2205382"/>
            <a:ext cx="341499" cy="60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7855308" y="2107207"/>
            <a:ext cx="341499" cy="60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  <p:bldP spid="49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33828"/>
            <a:ext cx="8763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কু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অতি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আ,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নি,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3486150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পাতি, হা, রাম,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ঊন,সু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" y="819081"/>
            <a:ext cx="9101552" cy="480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উপসর্গগুলো ছবির সাথে মিল করে নতুন শব্দ গঠন কর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" y="2327591"/>
            <a:ext cx="1651246" cy="1044259"/>
          </a:xfrm>
          <a:prstGeom prst="rect">
            <a:avLst/>
          </a:prstGeom>
        </p:spPr>
      </p:pic>
      <p:sp>
        <p:nvSpPr>
          <p:cNvPr id="18" name="AutoShape 2" descr="উন্নত জাতের রামছাগল। - রাজধানী ফার্মস লিমিটেড । | Facebook"/>
          <p:cNvSpPr>
            <a:spLocks noChangeAspect="1" noChangeArrowheads="1"/>
          </p:cNvSpPr>
          <p:nvPr/>
        </p:nvSpPr>
        <p:spPr bwMode="auto">
          <a:xfrm>
            <a:off x="155575" y="-860425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উন্নত জাতের রামছাগল। - রাজধানী ফার্মস লিমিটেড । | Facebook"/>
          <p:cNvSpPr>
            <a:spLocks noChangeAspect="1" noChangeArrowheads="1"/>
          </p:cNvSpPr>
          <p:nvPr/>
        </p:nvSpPr>
        <p:spPr bwMode="auto">
          <a:xfrm>
            <a:off x="307975" y="-708025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উন্নত জাতের রামছাগল। - রাজধানী ফার্মস লিমিটেড ।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allegedly TMC candidate distributes goat in election campaign - Anandabaz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7" y="3993412"/>
            <a:ext cx="1523949" cy="10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কীভাবে পুরোপুরি আর্সেনিকমুক্ত হবে ভাত? | স্বাস্থ্য News in Benga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7" y="4025915"/>
            <a:ext cx="1825625" cy="10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2" descr="হাঁস - উইকিপিডিয়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4" descr="হাঁস - উইকিপিডিয়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Mallard Identification, All About Birds, Cornell Lab of Ornitholo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03" y="4018127"/>
            <a:ext cx="1542897" cy="10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সন্ধ্যা আকাশ এবং মেঘ বিনামূল্যে ছবি ডাউনলোড করুন_ছবি নম্বর  500634053_bd.lovepik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2" y="2327591"/>
            <a:ext cx="1521410" cy="10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জমিতে আগাছা জন্মানোর পরবর্তী কিছু আগাছানাশ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52" y="2307439"/>
            <a:ext cx="1450985" cy="11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ow to Stop Biting Your Nails | Health &amp; Fitne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7" y="2354571"/>
            <a:ext cx="1676398" cy="10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কিভাবে শক্ত পাথর ভাঙা হয় How to do Piece Stone - You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10" y="2286150"/>
            <a:ext cx="1912193" cy="10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97764" y="3993412"/>
            <a:ext cx="139383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ষাট</a:t>
            </a:r>
          </a:p>
        </p:txBody>
      </p:sp>
      <p:pic>
        <p:nvPicPr>
          <p:cNvPr id="2074" name="Picture 26" descr="প্রতিটি ভাল কাজই দান' | Hello-Te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9814"/>
            <a:ext cx="1790700" cy="10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80029" y="111195"/>
            <a:ext cx="285750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1526967"/>
            <a:ext cx="872641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কু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অতি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আ,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নি,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0" y="2322895"/>
            <a:ext cx="1651246" cy="1044259"/>
          </a:xfrm>
          <a:prstGeom prst="rect">
            <a:avLst/>
          </a:prstGeom>
        </p:spPr>
      </p:pic>
      <p:pic>
        <p:nvPicPr>
          <p:cNvPr id="27" name="Picture 8" descr="allegedly TMC candidate distributes goat in election campaign - Anandabaz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3988716"/>
            <a:ext cx="1523949" cy="10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Mallard Identification, All About Birds, Cornell Lab of Ornitholo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55" y="4013431"/>
            <a:ext cx="1542897" cy="10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সন্ধ্যা আকাশ এবং মেঘ বিনামূল্যে ছবি ডাউনলোড করুন_ছবি নম্বর  500634053_bd.lovepik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44" y="2322895"/>
            <a:ext cx="1521410" cy="10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জমিতে আগাছা জন্মানোর পরবর্তী কিছু আগাছানাশ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04" y="2302743"/>
            <a:ext cx="1450985" cy="11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ow to Stop Biting Your Nails | Health &amp; Fitne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39" y="2349875"/>
            <a:ext cx="1676398" cy="10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কিভাবে শক্ত পাথর ভাঙা হয় How to do Piece Stone - You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62" y="2281454"/>
            <a:ext cx="1912193" cy="10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প্রতিটি ভাল কাজই দান' | Hello-Te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52" y="4005118"/>
            <a:ext cx="1790700" cy="10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93C75A4-CB2B-4334-8E95-C3DE937A9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r="-2" b="-2"/>
          <a:stretch/>
        </p:blipFill>
        <p:spPr>
          <a:xfrm>
            <a:off x="5523058" y="-13"/>
            <a:ext cx="3620942" cy="5143498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5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31C76A6C-C3DE-4EB5-B938-2384912F1F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1" r="27205"/>
          <a:stretch/>
        </p:blipFill>
        <p:spPr>
          <a:xfrm>
            <a:off x="2339520" y="13"/>
            <a:ext cx="3724717" cy="51434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8" name="Freeform: Shape 2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51435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51435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C1130-E0EE-47C6-A9EC-81EED493ECBE}"/>
              </a:ext>
            </a:extLst>
          </p:cNvPr>
          <p:cNvSpPr txBox="1"/>
          <p:nvPr/>
        </p:nvSpPr>
        <p:spPr>
          <a:xfrm>
            <a:off x="48006" y="13691"/>
            <a:ext cx="2103378" cy="9941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পরিচিতি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650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1567455"/>
            <a:ext cx="21259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CA0A9-83D3-42B6-B3D3-E92B850996AB}"/>
              </a:ext>
            </a:extLst>
          </p:cNvPr>
          <p:cNvSpPr txBox="1"/>
          <p:nvPr/>
        </p:nvSpPr>
        <p:spPr>
          <a:xfrm>
            <a:off x="7322237" y="1323462"/>
            <a:ext cx="12766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0E321-3150-4E30-AF19-A058E3A07F66}"/>
              </a:ext>
            </a:extLst>
          </p:cNvPr>
          <p:cNvSpPr txBox="1"/>
          <p:nvPr/>
        </p:nvSpPr>
        <p:spPr>
          <a:xfrm>
            <a:off x="-19727" y="1379102"/>
            <a:ext cx="3352800" cy="119263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4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extBox 14">
            <a:extLst>
              <a:ext uri="{FF2B5EF4-FFF2-40B4-BE49-F238E27FC236}">
                <a16:creationId xmlns:a16="http://schemas.microsoft.com/office/drawing/2014/main" id="{FB66440D-5628-4309-B914-D2ECEFAC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288851"/>
              </p:ext>
            </p:extLst>
          </p:nvPr>
        </p:nvGraphicFramePr>
        <p:xfrm>
          <a:off x="-133622" y="1756822"/>
          <a:ext cx="6325121" cy="340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56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019300" y="1828800"/>
            <a:ext cx="1905000" cy="8001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কুঅভ্যাস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038602" y="1833681"/>
            <a:ext cx="1600199" cy="8001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15001" y="1828800"/>
            <a:ext cx="1676400" cy="8001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52399" y="4152899"/>
            <a:ext cx="1828800" cy="81915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পাতিহাঁস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171432" y="4152899"/>
            <a:ext cx="1981200" cy="81915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হাভাত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188506" y="4095750"/>
            <a:ext cx="1676400" cy="81915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রামছাগল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936673" y="4074630"/>
            <a:ext cx="1524000" cy="81915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ঊনষাট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546950" y="4095751"/>
            <a:ext cx="1447800" cy="81915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16" descr="Mallard Identification, All About Birds, Cornell Lab of Ornit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7" y="2876550"/>
            <a:ext cx="1752600" cy="10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কীভাবে পুরোপুরি আর্সেনিকমুক্ত হবে ভাত? | স্বাস্থ্য News in Benga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41" y="2889054"/>
            <a:ext cx="1825625" cy="10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llegedly TMC candidate distributes goat in election campaign - Anandabaz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06" y="2889463"/>
            <a:ext cx="1523949" cy="10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প্রতিটি ভাল কাজই দান' | Hello-T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50" y="2876550"/>
            <a:ext cx="1447799" cy="9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ow to Stop Biting Your Nails | Health &amp; Fitn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55" y="815871"/>
            <a:ext cx="1790698" cy="9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কিভাবে শক্ত পাথর ভাঙা হয় How to do Piece Stone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66" y="725194"/>
            <a:ext cx="1720102" cy="10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জমিতে আগাছা জন্মানোর পরবর্তী কিছু আগাছানাশক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3" y="659295"/>
            <a:ext cx="1676400" cy="11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80628" y="2889463"/>
            <a:ext cx="160019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ষাট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0994"/>
            <a:ext cx="55982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সঠিক উত্তর মিলিয়ে নেই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4605" y="1885950"/>
            <a:ext cx="1828800" cy="8001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8" y="805795"/>
            <a:ext cx="1869103" cy="1044259"/>
          </a:xfrm>
          <a:prstGeom prst="rect">
            <a:avLst/>
          </a:prstGeom>
        </p:spPr>
      </p:pic>
      <p:sp>
        <p:nvSpPr>
          <p:cNvPr id="34" name="Flowchart: Process 33"/>
          <p:cNvSpPr/>
          <p:nvPr/>
        </p:nvSpPr>
        <p:spPr>
          <a:xfrm>
            <a:off x="7460673" y="1794978"/>
            <a:ext cx="1524000" cy="8001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ভরসন্ধ্যা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18" descr="সন্ধ্যা আকাশ এবং মেঘ বিনামূল্যে ছবি ডাউনলোড করুন_ছবি নম্বর  500634053_bd.lovepik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26" y="730448"/>
            <a:ext cx="1521410" cy="10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31" grpId="0" animBg="1"/>
      <p:bldP spid="32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63930" y="787946"/>
            <a:ext cx="6056111" cy="12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27101"/>
            <a:ext cx="6781800" cy="2100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উপসর্গ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কী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বাংলা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উপসর্গ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কয়টি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সংস্কৃত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উপসর্গ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কয়টি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বাংলা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উপসর্গ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যোগে</a:t>
            </a:r>
            <a:r>
              <a:rPr lang="en-US" sz="2400" dirty="0">
                <a:solidFill>
                  <a:schemeClr val="tx1"/>
                </a:solidFill>
              </a:rPr>
              <a:t> ৫টি,সংকৃত </a:t>
            </a:r>
            <a:r>
              <a:rPr lang="en-US" sz="2400" dirty="0" err="1">
                <a:solidFill>
                  <a:schemeClr val="tx1"/>
                </a:solidFill>
              </a:rPr>
              <a:t>উপসর্গ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যোগে</a:t>
            </a:r>
            <a:r>
              <a:rPr lang="en-US" sz="2400" dirty="0">
                <a:solidFill>
                  <a:schemeClr val="tx1"/>
                </a:solidFill>
              </a:rPr>
              <a:t> ৫টি </a:t>
            </a:r>
            <a:r>
              <a:rPr lang="en-US" sz="2400" dirty="0" err="1">
                <a:solidFill>
                  <a:schemeClr val="tx1"/>
                </a:solidFill>
              </a:rPr>
              <a:t>এবং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বিদেশি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উপসর্গ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যোগে</a:t>
            </a:r>
            <a:r>
              <a:rPr lang="en-US" sz="2400" dirty="0">
                <a:solidFill>
                  <a:schemeClr val="tx1"/>
                </a:solidFill>
              </a:rPr>
              <a:t> ৫টি </a:t>
            </a:r>
            <a:r>
              <a:rPr lang="en-US" sz="2400" dirty="0" err="1">
                <a:solidFill>
                  <a:schemeClr val="tx1"/>
                </a:solidFill>
              </a:rPr>
              <a:t>শব্দ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গঠন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868" y="602493"/>
            <a:ext cx="394478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 w="50800"/>
                <a:latin typeface="+mj-lt"/>
                <a:ea typeface="+mj-ea"/>
                <a:cs typeface="+mj-cs"/>
              </a:rPr>
              <a:t>বাড়ির কাজ</a:t>
            </a: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3941191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2C3482E4-5A71-4F53-83B8-22F00F109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8"/>
          <a:stretch/>
        </p:blipFill>
        <p:spPr>
          <a:xfrm>
            <a:off x="20" y="1"/>
            <a:ext cx="4397771" cy="3738686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59043" y="1709263"/>
            <a:ext cx="4602611" cy="2531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অতি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অব,অ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কু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রাম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সু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ইতি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আব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অজ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খাস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হাফ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পরা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অনু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উপসর্গ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দিয়ে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নতুন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শব্দ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গঠন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263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901" y="-1150602"/>
            <a:ext cx="3444203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414" y="2318946"/>
            <a:ext cx="6808922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ধন্যবাদ সবাইকে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1279"/>
            <a:ext cx="7339422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9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un shining through palm leaves">
            <a:extLst>
              <a:ext uri="{FF2B5EF4-FFF2-40B4-BE49-F238E27FC236}">
                <a16:creationId xmlns:a16="http://schemas.microsoft.com/office/drawing/2014/main" id="{C02343FE-225C-4B4F-9C0E-C146B5887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35326"/>
          <a:stretch/>
        </p:blipFill>
        <p:spPr>
          <a:xfrm>
            <a:off x="20" y="10"/>
            <a:ext cx="4571980" cy="51434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63B0E8-3D13-481A-93AA-984FFF198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r="1582" b="2"/>
          <a:stretch/>
        </p:blipFill>
        <p:spPr>
          <a:xfrm>
            <a:off x="4572000" y="10"/>
            <a:ext cx="4572000" cy="51434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07436" y="1307187"/>
            <a:ext cx="2529128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E5A30-8BCD-4C3F-AA25-E16053FE64C3}"/>
              </a:ext>
            </a:extLst>
          </p:cNvPr>
          <p:cNvSpPr txBox="1"/>
          <p:nvPr/>
        </p:nvSpPr>
        <p:spPr>
          <a:xfrm>
            <a:off x="3124201" y="1885950"/>
            <a:ext cx="2804656" cy="11945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বাংলা</a:t>
            </a:r>
            <a:r>
              <a:rPr lang="en-US" sz="2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ভাষার</a:t>
            </a:r>
            <a:r>
              <a:rPr lang="en-US" sz="2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ব্যাকরণ</a:t>
            </a:r>
            <a:endParaRPr lang="en-US" sz="21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শ্রেণি</a:t>
            </a:r>
            <a:r>
              <a:rPr lang="en-US" sz="2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1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নবম</a:t>
            </a:r>
            <a:r>
              <a:rPr lang="en-US" sz="2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1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দশম</a:t>
            </a:r>
            <a:endParaRPr lang="en-US" sz="21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78458" y="978209"/>
            <a:ext cx="3187085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person, indoor, eating&#10;&#10;Description automatically generated">
            <a:extLst>
              <a:ext uri="{FF2B5EF4-FFF2-40B4-BE49-F238E27FC236}">
                <a16:creationId xmlns:a16="http://schemas.microsoft.com/office/drawing/2014/main" id="{9EA1EBF0-8CAB-4F86-927F-0E27EF4A8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r="17340" b="-2"/>
          <a:stretch/>
        </p:blipFill>
        <p:spPr>
          <a:xfrm>
            <a:off x="5975513" y="10"/>
            <a:ext cx="3168488" cy="2510018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 descr="Venn diagram&#10;&#10;Description automatically generated">
            <a:extLst>
              <a:ext uri="{FF2B5EF4-FFF2-40B4-BE49-F238E27FC236}">
                <a16:creationId xmlns:a16="http://schemas.microsoft.com/office/drawing/2014/main" id="{AABBD772-7DF5-4419-8E12-8C71E56F7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8" b="23407"/>
          <a:stretch/>
        </p:blipFill>
        <p:spPr>
          <a:xfrm>
            <a:off x="3370075" y="182"/>
            <a:ext cx="5773923" cy="2510029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98ABF64-34C4-44F7-819E-0074B4245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 r="1" b="3134"/>
          <a:stretch/>
        </p:blipFill>
        <p:spPr>
          <a:xfrm>
            <a:off x="20" y="10"/>
            <a:ext cx="4394827" cy="2510018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32A91755-C8AF-4A82-B313-47DA5D66FC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r="2" b="2"/>
          <a:stretch/>
        </p:blipFill>
        <p:spPr>
          <a:xfrm>
            <a:off x="4762567" y="2633471"/>
            <a:ext cx="4381433" cy="2510029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A picture containing sitting, colorful, food, table&#10;&#10;Description automatically generated">
            <a:extLst>
              <a:ext uri="{FF2B5EF4-FFF2-40B4-BE49-F238E27FC236}">
                <a16:creationId xmlns:a16="http://schemas.microsoft.com/office/drawing/2014/main" id="{1055E31A-9463-42C3-A0FB-EC63BA8387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0" b="3"/>
          <a:stretch/>
        </p:blipFill>
        <p:spPr>
          <a:xfrm>
            <a:off x="2146419" y="2633472"/>
            <a:ext cx="3627504" cy="2510028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5F1F9ECB-F97E-4C19-A64B-A0E835AE4B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r="2517" b="2"/>
          <a:stretch/>
        </p:blipFill>
        <p:spPr>
          <a:xfrm>
            <a:off x="-2" y="2633471"/>
            <a:ext cx="3160231" cy="2510029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AF53CB-B20A-4E61-92F8-53BC844D75F6}"/>
              </a:ext>
            </a:extLst>
          </p:cNvPr>
          <p:cNvSpPr txBox="1"/>
          <p:nvPr/>
        </p:nvSpPr>
        <p:spPr>
          <a:xfrm>
            <a:off x="0" y="42506"/>
            <a:ext cx="1905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গলাব্যাথা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939E5-B8DD-46F6-98A0-19EB1577DAD5}"/>
              </a:ext>
            </a:extLst>
          </p:cNvPr>
          <p:cNvSpPr txBox="1"/>
          <p:nvPr/>
        </p:nvSpPr>
        <p:spPr>
          <a:xfrm>
            <a:off x="8018545" y="-19050"/>
            <a:ext cx="114302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সর্দি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0B367-5B34-473B-9EB2-0F7DE5D6B98A}"/>
              </a:ext>
            </a:extLst>
          </p:cNvPr>
          <p:cNvSpPr txBox="1"/>
          <p:nvPr/>
        </p:nvSpPr>
        <p:spPr>
          <a:xfrm>
            <a:off x="7920344" y="2633288"/>
            <a:ext cx="1143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জ্বর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01B816-F1DC-41EE-863A-B7DD96D57956}"/>
              </a:ext>
            </a:extLst>
          </p:cNvPr>
          <p:cNvSpPr txBox="1"/>
          <p:nvPr/>
        </p:nvSpPr>
        <p:spPr>
          <a:xfrm>
            <a:off x="3874" y="2504245"/>
            <a:ext cx="9861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কাশি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8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0BCB96-C168-49AB-B177-95E3A5961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354281"/>
              </p:ext>
            </p:extLst>
          </p:nvPr>
        </p:nvGraphicFramePr>
        <p:xfrm>
          <a:off x="381000" y="539750"/>
          <a:ext cx="50292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ircle: Hollow 3">
            <a:extLst>
              <a:ext uri="{FF2B5EF4-FFF2-40B4-BE49-F238E27FC236}">
                <a16:creationId xmlns:a16="http://schemas.microsoft.com/office/drawing/2014/main" id="{AF17896D-B39B-454B-97C8-5A58704360A1}"/>
              </a:ext>
            </a:extLst>
          </p:cNvPr>
          <p:cNvSpPr/>
          <p:nvPr/>
        </p:nvSpPr>
        <p:spPr>
          <a:xfrm>
            <a:off x="5797062" y="895350"/>
            <a:ext cx="2971800" cy="2641600"/>
          </a:xfrm>
          <a:prstGeom prst="donut">
            <a:avLst>
              <a:gd name="adj" fmla="val 6416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3991B-8B2F-4F19-8A5B-E2DD9013A73C}"/>
              </a:ext>
            </a:extLst>
          </p:cNvPr>
          <p:cNvSpPr txBox="1"/>
          <p:nvPr/>
        </p:nvSpPr>
        <p:spPr>
          <a:xfrm>
            <a:off x="6400800" y="180975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করোনা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ভাইরাস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A537A-5EB8-4FE7-878E-84C91C935925}"/>
              </a:ext>
            </a:extLst>
          </p:cNvPr>
          <p:cNvSpPr txBox="1"/>
          <p:nvPr/>
        </p:nvSpPr>
        <p:spPr>
          <a:xfrm>
            <a:off x="0" y="4095750"/>
            <a:ext cx="9220200" cy="52322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জ্বর</a:t>
            </a:r>
            <a:r>
              <a:rPr lang="en-US" sz="2800" dirty="0">
                <a:solidFill>
                  <a:srgbClr val="FF0000"/>
                </a:solidFill>
              </a:rPr>
              <a:t> ,</a:t>
            </a:r>
            <a:r>
              <a:rPr lang="en-US" sz="2800" dirty="0" err="1">
                <a:solidFill>
                  <a:srgbClr val="FF0000"/>
                </a:solidFill>
              </a:rPr>
              <a:t>সর্দি</a:t>
            </a:r>
            <a:r>
              <a:rPr lang="en-US" sz="2800" dirty="0">
                <a:solidFill>
                  <a:srgbClr val="FF0000"/>
                </a:solidFill>
              </a:rPr>
              <a:t> ,</a:t>
            </a:r>
            <a:r>
              <a:rPr lang="en-US" sz="2800" dirty="0" err="1">
                <a:solidFill>
                  <a:srgbClr val="FF0000"/>
                </a:solidFill>
              </a:rPr>
              <a:t>কাশি</a:t>
            </a:r>
            <a:r>
              <a:rPr lang="en-US" sz="2800" dirty="0">
                <a:solidFill>
                  <a:srgbClr val="FF0000"/>
                </a:solidFill>
              </a:rPr>
              <a:t> ,</a:t>
            </a:r>
            <a:r>
              <a:rPr lang="en-US" sz="2800" dirty="0" err="1">
                <a:solidFill>
                  <a:srgbClr val="FF0000"/>
                </a:solidFill>
              </a:rPr>
              <a:t>গলাব্যাথা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ইত্যাদি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করোনা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ভাইরাসের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উপসর্গ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extured rainbow painted background">
            <a:extLst>
              <a:ext uri="{FF2B5EF4-FFF2-40B4-BE49-F238E27FC236}">
                <a16:creationId xmlns:a16="http://schemas.microsoft.com/office/drawing/2014/main" id="{C0F3E561-885C-467B-8EE6-A6BB586598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9091" r="21907" b="-2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7AFC9-1C3E-4C70-9F62-669CD39567E0}"/>
              </a:ext>
            </a:extLst>
          </p:cNvPr>
          <p:cNvSpPr txBox="1"/>
          <p:nvPr/>
        </p:nvSpPr>
        <p:spPr>
          <a:xfrm>
            <a:off x="358485" y="841772"/>
            <a:ext cx="3017520" cy="240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আমরা বুঝলাম –উপসর্গ কোন গঠনা ,কর্ম সংগঠনের পূর্ব অবস্থা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61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61317" y="257174"/>
            <a:ext cx="2247270" cy="10715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61617" y="64621"/>
            <a:ext cx="2133600" cy="10715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375" y="1636048"/>
            <a:ext cx="2286000" cy="10715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473646"/>
            <a:ext cx="2362200" cy="10715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7975" y="3130502"/>
            <a:ext cx="2621492" cy="14740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399" y="3714750"/>
            <a:ext cx="2362199" cy="10715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73042" y="3447257"/>
            <a:ext cx="2209800" cy="11572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4967" y="1913518"/>
            <a:ext cx="2756258" cy="10715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1617" y="1545209"/>
            <a:ext cx="1981200" cy="19769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2" descr="Gold এর হাল্কা ওজনের গলার হার কালেকশন /Gold jewelry /Gold simple Har  collection. - YouTube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মহিলাদের গলার হার এর ডিজাইন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মহিলাদের গলার হার এর ডিজাইন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সোনার হারের এই ডিজাইন এত ইউনিক যা দেখে চোখ ফেরানো যায় না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17823" r="6413" b="4500"/>
          <a:stretch/>
        </p:blipFill>
        <p:spPr bwMode="auto">
          <a:xfrm>
            <a:off x="3543615" y="2311180"/>
            <a:ext cx="1608754" cy="64633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5" name="TextBox 14"/>
          <p:cNvSpPr txBox="1"/>
          <p:nvPr/>
        </p:nvSpPr>
        <p:spPr>
          <a:xfrm>
            <a:off x="3909677" y="163604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4788"/>
            <a:ext cx="5943600" cy="110799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7306" y="1469794"/>
            <a:ext cx="3203493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76550"/>
            <a:ext cx="87630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বাংলা ভাষায় ব্যবহৃত অব্যয়সূচক শব্দাংশের নাম উপসর্গ।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prefix</a:t>
            </a:r>
          </a:p>
        </p:txBody>
      </p:sp>
    </p:spTree>
    <p:extLst>
      <p:ext uri="{BB962C8B-B14F-4D97-AF65-F5344CB8AC3E}">
        <p14:creationId xmlns:p14="http://schemas.microsoft.com/office/powerpoint/2010/main" val="25042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/>
          <p:cNvSpPr/>
          <p:nvPr/>
        </p:nvSpPr>
        <p:spPr>
          <a:xfrm>
            <a:off x="806825" y="891477"/>
            <a:ext cx="2241175" cy="3360545"/>
          </a:xfrm>
          <a:prstGeom prst="round1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শিখনফল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89647"/>
            <a:ext cx="0" cy="2427371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73495" y="467456"/>
            <a:ext cx="5286625" cy="4205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শিক্ষার্থীরা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উপসর্গ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বলতে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উপসর্গের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প্রকারভেদ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বলতে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উপসর্গের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বর্ণনা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উপসর্গ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রাখার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কৌশল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বর্ণনা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9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601</Words>
  <Application>Microsoft Office PowerPoint</Application>
  <PresentationFormat>On-screen Show (16:9)</PresentationFormat>
  <Paragraphs>154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Galaxy</dc:creator>
  <cp:lastModifiedBy>Galaxy</cp:lastModifiedBy>
  <cp:revision>3</cp:revision>
  <dcterms:created xsi:type="dcterms:W3CDTF">2020-11-24T08:55:13Z</dcterms:created>
  <dcterms:modified xsi:type="dcterms:W3CDTF">2020-11-25T05:40:46Z</dcterms:modified>
</cp:coreProperties>
</file>