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9" r:id="rId10"/>
    <p:sldId id="270" r:id="rId11"/>
    <p:sldId id="272" r:id="rId12"/>
    <p:sldId id="271" r:id="rId13"/>
    <p:sldId id="268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38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C6BE-2A1E-4F7C-8BA5-4535D9658D0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C27-B4A6-4997-820D-8E653A42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C6BE-2A1E-4F7C-8BA5-4535D9658D0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C27-B4A6-4997-820D-8E653A42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3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C6BE-2A1E-4F7C-8BA5-4535D9658D0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C27-B4A6-4997-820D-8E653A42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4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C6BE-2A1E-4F7C-8BA5-4535D9658D0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C27-B4A6-4997-820D-8E653A42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2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C6BE-2A1E-4F7C-8BA5-4535D9658D0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C27-B4A6-4997-820D-8E653A42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4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C6BE-2A1E-4F7C-8BA5-4535D9658D0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C27-B4A6-4997-820D-8E653A42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3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C6BE-2A1E-4F7C-8BA5-4535D9658D0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C27-B4A6-4997-820D-8E653A42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5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C6BE-2A1E-4F7C-8BA5-4535D9658D0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C27-B4A6-4997-820D-8E653A42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C6BE-2A1E-4F7C-8BA5-4535D9658D0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C27-B4A6-4997-820D-8E653A42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2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C6BE-2A1E-4F7C-8BA5-4535D9658D0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C27-B4A6-4997-820D-8E653A42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3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C6BE-2A1E-4F7C-8BA5-4535D9658D0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C27-B4A6-4997-820D-8E653A42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4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C6BE-2A1E-4F7C-8BA5-4535D9658D0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ACC27-B4A6-4997-820D-8E653A42F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4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"/>
            <a:ext cx="12192000" cy="6771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1944" y="3244334"/>
            <a:ext cx="71481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8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শুভেচ্ছা</a:t>
            </a:r>
            <a:endParaRPr lang="en-US" sz="80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8739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3" y="1564004"/>
            <a:ext cx="5022187" cy="4095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0285" y="-93155"/>
            <a:ext cx="104574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91" y="5807018"/>
            <a:ext cx="2809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5" r="788" b="14380"/>
          <a:stretch/>
        </p:blipFill>
        <p:spPr>
          <a:xfrm>
            <a:off x="6220691" y="1564004"/>
            <a:ext cx="5467004" cy="409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1469" y="5993474"/>
            <a:ext cx="2809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গাড়ির চাকা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0" t="11778" r="1146" b="-5091"/>
          <a:stretch/>
        </p:blipFill>
        <p:spPr>
          <a:xfrm>
            <a:off x="2211185" y="1745673"/>
            <a:ext cx="8977747" cy="42062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5814" y="6170414"/>
            <a:ext cx="7863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7925" y="268377"/>
            <a:ext cx="78502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72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69823" y="104932"/>
            <a:ext cx="11722308" cy="1334125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সংযোগ-পৃষ্টা নং </a:t>
            </a:r>
            <a:r>
              <a:rPr lang="bn-IN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36</a:t>
            </a:r>
            <a:r>
              <a:rPr lang="bn-IN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37</a:t>
            </a:r>
            <a:r>
              <a:rPr lang="bn-IN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8" y="1439055"/>
            <a:ext cx="10583055" cy="50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3091763"/>
            <a:ext cx="11853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০১-</a:t>
            </a: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বায়ু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০২-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1098" y="415636"/>
            <a:ext cx="4954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5868" y="208392"/>
            <a:ext cx="6416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011" y="2700550"/>
            <a:ext cx="997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পাল কিসের দ্বারা উড়ে?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011" y="3847915"/>
            <a:ext cx="9742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উদ্ভিদ খাদ্য তৈরিতে কি ব্যবহার করে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011" y="4995280"/>
            <a:ext cx="11155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আমাদের বেঁচে থাকার জন্য কোন জিনিষ টি খুবই প্রয়োজন?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1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53" y="2939553"/>
            <a:ext cx="10972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আশেপাশে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পর্যবেক্ষন করে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 আনবে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1593" y="315884"/>
            <a:ext cx="4921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3" y="299258"/>
            <a:ext cx="11122429" cy="619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8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EF235E4-AFE6-4C1C-AE7E-2CD833C3E605}"/>
              </a:ext>
            </a:extLst>
          </p:cNvPr>
          <p:cNvSpPr/>
          <p:nvPr/>
        </p:nvSpPr>
        <p:spPr>
          <a:xfrm>
            <a:off x="2501514" y="188675"/>
            <a:ext cx="6244017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115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2829"/>
            <a:ext cx="12192000" cy="204499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হুসাইনীয়া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 বিদ্যাঃ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 কিশোরগঞ্জ।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385" y="2177648"/>
            <a:ext cx="106417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	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</a:p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০৬        	       </a:t>
            </a:r>
            <a:endParaRPr lang="bn-IN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পাঠাংশঃআমরা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bn-IN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১০-১১-২০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8445" y="351507"/>
            <a:ext cx="43156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45363"/>
            <a:ext cx="1162119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৫.১.১  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9067" y="498764"/>
            <a:ext cx="35413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08" y="2908881"/>
            <a:ext cx="9396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১।গাছের পাতা নড়ে কেন ? .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২।হাত পাখা নড়ালে ঠাণ্ডা লাগে কেন?  </a:t>
            </a:r>
            <a:endParaRPr lang="en-US" sz="4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5311" y="185250"/>
            <a:ext cx="50898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</a:t>
            </a:r>
            <a:r>
              <a:rPr lang="en-US" sz="8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8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8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663" y="259066"/>
            <a:ext cx="9033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9" y="2685876"/>
            <a:ext cx="4713889" cy="2614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86" y="2459421"/>
            <a:ext cx="4114800" cy="2774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842" y="5707117"/>
            <a:ext cx="476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 পাল উড়ে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1159" y="5787507"/>
            <a:ext cx="395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 কাশফুল দুলে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972" y="3758058"/>
            <a:ext cx="9743089" cy="17235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216166" y="236483"/>
            <a:ext cx="4524703" cy="2617076"/>
          </a:xfrm>
          <a:prstGeom prst="flowChartPunchedTap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0649" y="5033447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3945" y="396163"/>
            <a:ext cx="8860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0" y="2378742"/>
            <a:ext cx="4851673" cy="3092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99" y="2378742"/>
            <a:ext cx="4144746" cy="3025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3945" y="5936499"/>
            <a:ext cx="4520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 নৌকা ভাসে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5752" y="5801710"/>
            <a:ext cx="4540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 মাধ্যমে বেলুন ফুলানো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9909"/>
            <a:ext cx="5403273" cy="4555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57" y="1429790"/>
            <a:ext cx="5760166" cy="45553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0285" y="-93155"/>
            <a:ext cx="104574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0285" y="5985163"/>
            <a:ext cx="247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উইন্ডমিল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4878" y="6184669"/>
            <a:ext cx="1864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মাড়াই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178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92</cp:revision>
  <dcterms:created xsi:type="dcterms:W3CDTF">2019-06-10T04:20:52Z</dcterms:created>
  <dcterms:modified xsi:type="dcterms:W3CDTF">2020-11-25T10:23:54Z</dcterms:modified>
</cp:coreProperties>
</file>