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88" r:id="rId5"/>
    <p:sldId id="284" r:id="rId6"/>
    <p:sldId id="274" r:id="rId7"/>
    <p:sldId id="262" r:id="rId8"/>
    <p:sldId id="273" r:id="rId9"/>
    <p:sldId id="285" r:id="rId10"/>
    <p:sldId id="270" r:id="rId11"/>
    <p:sldId id="264" r:id="rId12"/>
    <p:sldId id="286" r:id="rId13"/>
    <p:sldId id="268" r:id="rId14"/>
    <p:sldId id="275" r:id="rId15"/>
    <p:sldId id="277" r:id="rId16"/>
    <p:sldId id="278" r:id="rId17"/>
    <p:sldId id="279" r:id="rId18"/>
    <p:sldId id="287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87455" autoAdjust="0"/>
  </p:normalViewPr>
  <p:slideViewPr>
    <p:cSldViewPr>
      <p:cViewPr varScale="1">
        <p:scale>
          <a:sx n="73" d="100"/>
          <a:sy n="73" d="100"/>
        </p:scale>
        <p:origin x="11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C26C-C3FC-4F0B-8650-E393DDBB6F7D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5664-2A09-4583-B647-D29B77672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5664-2A09-4583-B647-D29B776725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5664-2A09-4583-B647-D29B776725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CDF593-5A99-4BB8-A891-E2DCE80DF7D5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69CAFA-126C-4467-926F-5ADF6C70FB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790700" y="609600"/>
            <a:ext cx="5105400" cy="1066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নবম ও দশম   শ্রেনির শিক্ষার্থীবৃন্দ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E:\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14600"/>
            <a:ext cx="3200400" cy="2352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volcanodiagr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1320"/>
            <a:ext cx="9144000" cy="5290149"/>
          </a:xfrm>
          <a:prstGeom prst="rect">
            <a:avLst/>
          </a:prstGeom>
          <a:noFill/>
        </p:spPr>
      </p:pic>
      <p:sp>
        <p:nvSpPr>
          <p:cNvPr id="22" name="Down Arrow Callout 21"/>
          <p:cNvSpPr/>
          <p:nvPr/>
        </p:nvSpPr>
        <p:spPr>
          <a:xfrm>
            <a:off x="3429000" y="2514600"/>
            <a:ext cx="1905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জ্বালামুখ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Left Arrow Callout 22"/>
          <p:cNvSpPr/>
          <p:nvPr/>
        </p:nvSpPr>
        <p:spPr>
          <a:xfrm>
            <a:off x="4572000" y="3696479"/>
            <a:ext cx="990600" cy="1447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সুড়ঙ্গ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4876800" y="5714999"/>
            <a:ext cx="2705100" cy="10229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ম্যাগমা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2438400" y="215537"/>
            <a:ext cx="3886200" cy="7750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25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2819400" y="239643"/>
            <a:ext cx="4267200" cy="1371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অগ্ন্যুৎপাতের কারণঃ-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514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১।ভূত্বকের দুর্বল স্থান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657600"/>
            <a:ext cx="80010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 ভূ আন্দোলন  </a:t>
            </a:r>
          </a:p>
          <a:p>
            <a:pPr algn="just">
              <a:lnSpc>
                <a:spcPct val="150000"/>
              </a:lnSpc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৩।ভূ্পৃষ্ঠের চাপের হ্রাস                        </a:t>
            </a:r>
          </a:p>
          <a:p>
            <a:pPr algn="just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ভূপৃষ্ঠের তাপ বিকিরণ      </a:t>
            </a:r>
          </a:p>
          <a:p>
            <a:pPr algn="just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৫।ভূগর্ভস্থ তাপ বৃদ্ধি</a:t>
            </a:r>
          </a:p>
          <a:p>
            <a:pPr algn="just"/>
            <a:endParaRPr lang="bn-BD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529" y="1066800"/>
            <a:ext cx="356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/>
              <a:t>দলগত কাজ 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3105835"/>
            <a:ext cx="8991600" cy="218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আগ্নেয়গিরির অগ্নুৎপাতের কারণগুলি  খাতায়  লিখ ।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532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3582629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 descr="E:\japan0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57200"/>
            <a:ext cx="3313044" cy="381000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2668229" y="2362200"/>
            <a:ext cx="25908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সমভূমির সৃষ্টি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5651012" y="5105400"/>
            <a:ext cx="3124200" cy="144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নদীর গতির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71118" y="228600"/>
            <a:ext cx="29337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ban "/>
              </a:rPr>
              <a:t>আগ্নেয়গিরির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ফলে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কি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হয়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তা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নিচের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ছবি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গুলো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দেখে</a:t>
            </a:r>
            <a:r>
              <a:rPr lang="en-US" dirty="0" smtClean="0">
                <a:latin typeface="Nikosban "/>
              </a:rPr>
              <a:t> </a:t>
            </a:r>
            <a:r>
              <a:rPr lang="en-US" dirty="0" err="1" smtClean="0">
                <a:latin typeface="Nikosban "/>
              </a:rPr>
              <a:t>বল</a:t>
            </a:r>
            <a:r>
              <a:rPr lang="en-US" dirty="0" smtClean="0">
                <a:latin typeface="Nikosban "/>
              </a:rPr>
              <a:t>- </a:t>
            </a:r>
            <a:endParaRPr lang="en-US" dirty="0">
              <a:latin typeface="Nikosban 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bo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495800" y="2362200"/>
            <a:ext cx="4648200" cy="4495800"/>
          </a:xfrm>
          <a:prstGeom prst="rect">
            <a:avLst/>
          </a:prstGeom>
          <a:noFill/>
        </p:spPr>
      </p:pic>
      <p:pic>
        <p:nvPicPr>
          <p:cNvPr id="25603" name="Picture 3" descr="E:\earthquakeDemoli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67199" cy="4876800"/>
          </a:xfrm>
          <a:prstGeom prst="rect">
            <a:avLst/>
          </a:prstGeom>
          <a:noFill/>
        </p:spPr>
      </p:pic>
      <p:sp>
        <p:nvSpPr>
          <p:cNvPr id="7" name="Down Arrow Callout 6"/>
          <p:cNvSpPr/>
          <p:nvPr/>
        </p:nvSpPr>
        <p:spPr>
          <a:xfrm>
            <a:off x="4876800" y="685800"/>
            <a:ext cx="4114800" cy="1066800"/>
          </a:xfrm>
          <a:prstGeom prst="downArrowCallout">
            <a:avLst>
              <a:gd name="adj1" fmla="val 25000"/>
              <a:gd name="adj2" fmla="val 25000"/>
              <a:gd name="adj3" fmla="val 21154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নগর ধ্বংসপ্রাপ্ত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0" y="5029200"/>
            <a:ext cx="4114800" cy="1295400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ভূমিকম্পের সৃষ্টি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CraterInsideVolcan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2594" y="2259874"/>
            <a:ext cx="4230806" cy="4572000"/>
          </a:xfrm>
          <a:prstGeom prst="rect">
            <a:avLst/>
          </a:prstGeom>
          <a:noFill/>
        </p:spPr>
      </p:pic>
      <p:pic>
        <p:nvPicPr>
          <p:cNvPr id="30723" name="Picture 3" descr="E:\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7352"/>
            <a:ext cx="4114800" cy="4824247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1219200" y="533400"/>
            <a:ext cx="3048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দ্বীপের 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257800" y="5791200"/>
            <a:ext cx="31242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হ্রদের 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oam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743200"/>
            <a:ext cx="30480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Down Arrow Callout 10"/>
          <p:cNvSpPr/>
          <p:nvPr/>
        </p:nvSpPr>
        <p:spPr>
          <a:xfrm>
            <a:off x="2743200" y="311331"/>
            <a:ext cx="3733800" cy="1371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মূল্যবান খনিজ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914400"/>
          </a:xfrm>
        </p:spPr>
        <p:txBody>
          <a:bodyPr>
            <a:no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আগ্নেয়গিরির অগ্ন্যুৎপাতের ফলাফলঃ-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0" y="1219200"/>
            <a:ext cx="11430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219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বহু সমৃদ্ধ নগর ধ্বংসপ্রাপ্ত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0" y="1981200"/>
            <a:ext cx="12192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1905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সমভূমির সৃষ্টি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0" y="2667000"/>
            <a:ext cx="14478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2667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নদীর গতির পরিবর্তন।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0" y="3429000"/>
            <a:ext cx="16002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0" y="3352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মৃত আগ্নেয়গিরির জ্বালামুখে হ্রদের সৃষ্টি।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0" y="4191000"/>
            <a:ext cx="1676400" cy="76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76400" y="43002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দ্বীপের সৃষ্টি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triped Right Arrow 22"/>
          <p:cNvSpPr/>
          <p:nvPr/>
        </p:nvSpPr>
        <p:spPr>
          <a:xfrm>
            <a:off x="0" y="5029200"/>
            <a:ext cx="1828800" cy="762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28800" y="4876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পৃথিবির বহু মূল্যবান খনিজ অগ্ন্যুৎপাতের ফলে উপরে উঠে আসে।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Striped Right Arrow 26"/>
          <p:cNvSpPr/>
          <p:nvPr/>
        </p:nvSpPr>
        <p:spPr>
          <a:xfrm>
            <a:off x="0" y="6019800"/>
            <a:ext cx="21336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0" y="6096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ভূমিকম্পের সৃষ্টি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685800"/>
            <a:ext cx="2566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690336"/>
            <a:ext cx="891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আগ্নেয়গিরি অগ্ন্যুৎপাত কি 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অগ্ন্যুৎপাতের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 কর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আগ্নেয়গিরির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অগ্ন্যুৎপাতের দুটি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ফলাফল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379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505200" y="457200"/>
            <a:ext cx="3505200" cy="2362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“আগ্নেয়গিরির অগ্ন্যুৎপাতের ফলাফল যেমন ক্ষতির কারণ ,তেমনি ফলপ্রসূও”উক্তিটির  যুক্তি দেখাও।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157" y="2743200"/>
            <a:ext cx="80588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9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কানিজ মায়েরা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খিলগাঁও গার্লস স্কুল এন্ড কলেজ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ঢাকা-১২১৯।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5285"/>
            <a:ext cx="2475115" cy="3688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895600" y="0"/>
            <a:ext cx="6248400" cy="2819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6" name="Picture 2" descr="E:\tu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0040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52400"/>
            <a:ext cx="3607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703439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bn-BD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শ্রেণি </a:t>
            </a:r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  নবম  </a:t>
            </a:r>
          </a:p>
          <a:p>
            <a:pPr>
              <a:defRPr/>
            </a:pPr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বিষয় : ভূগোল ও পরিবেশ    </a:t>
            </a:r>
            <a:endParaRPr lang="en-US" sz="4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চতুর্থ  </a:t>
            </a:r>
            <a:r>
              <a:rPr lang="en-US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পৃথিবীর অভ্যন্তরীণ ও বাহ্যিক গঠন </a:t>
            </a:r>
            <a:endParaRPr lang="en-US" sz="4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41" y="1414142"/>
            <a:ext cx="1557396" cy="17969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4615945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381000"/>
            <a:ext cx="3853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লক্ষ্য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371600"/>
            <a:ext cx="3159034" cy="1398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ban "/>
              </a:rPr>
              <a:t>কি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দেখতে</a:t>
            </a:r>
            <a:r>
              <a:rPr lang="en-US" sz="3600" dirty="0" smtClean="0">
                <a:latin typeface="Nikosban "/>
              </a:rPr>
              <a:t> </a:t>
            </a:r>
            <a:r>
              <a:rPr lang="bn-BD" sz="3600" dirty="0" smtClean="0">
                <a:latin typeface="Nikosban "/>
              </a:rPr>
              <a:t>পাচ্ছ </a:t>
            </a:r>
            <a:r>
              <a:rPr lang="en-US" sz="3600" dirty="0" smtClean="0">
                <a:latin typeface="Nikosban "/>
              </a:rPr>
              <a:t>? </a:t>
            </a:r>
            <a:endParaRPr lang="en-US" sz="3600" dirty="0">
              <a:latin typeface="Nikosban 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3886200"/>
            <a:ext cx="3159034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আগ্নেয়গিরির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অগ্নুৎপাত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9644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841" y="1143000"/>
            <a:ext cx="5737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2241020" y="3352800"/>
            <a:ext cx="4733109" cy="1532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ban "/>
              </a:rPr>
              <a:t>আগ্নেয়গিরি</a:t>
            </a:r>
            <a:r>
              <a:rPr lang="en-US" sz="4400" dirty="0" smtClean="0">
                <a:latin typeface="Nikosban "/>
              </a:rPr>
              <a:t> </a:t>
            </a:r>
            <a:endParaRPr lang="en-US" sz="4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7021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3048000" y="0"/>
            <a:ext cx="3733800" cy="1524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শিখণ ফলঃ-</a:t>
            </a:r>
          </a:p>
        </p:txBody>
      </p:sp>
      <p:sp>
        <p:nvSpPr>
          <p:cNvPr id="6" name="Right Arrow 5"/>
          <p:cNvSpPr/>
          <p:nvPr/>
        </p:nvSpPr>
        <p:spPr>
          <a:xfrm>
            <a:off x="0" y="2133600"/>
            <a:ext cx="1905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41571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আগ্নেয়গিরির সংজ্ঞা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3733800"/>
            <a:ext cx="1905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0386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আগ্নেয়গিরির অগ্ন্যুৎপাতের কারণ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834" y="5262154"/>
            <a:ext cx="1905000" cy="1295400"/>
          </a:xfrm>
          <a:prstGeom prst="rightArrow">
            <a:avLst>
              <a:gd name="adj1" fmla="val 50000"/>
              <a:gd name="adj2" fmla="val 46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391856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আগ্নেয়গিরির অগ্ন্যুৎপাতের ফলাফল বলতে পারবে।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 animBg="1"/>
      <p:bldP spid="11" grpId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5344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আগ্নেয়গিরি কাকে বলে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ভিডিওটি লক্ষ্য করঃ-</a:t>
            </a:r>
            <a:endParaRPr lang="en-US" sz="44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98881"/>
              </p:ext>
            </p:extLst>
          </p:nvPr>
        </p:nvGraphicFramePr>
        <p:xfrm>
          <a:off x="2511425" y="3209925"/>
          <a:ext cx="4121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ackager Shell Object" showAsIcon="1" r:id="rId3" imgW="4120560" imgH="437760" progId="Package">
                  <p:embed/>
                </p:oleObj>
              </mc:Choice>
              <mc:Fallback>
                <p:oleObj name="Packager Shell Object" showAsIcon="1" r:id="rId3" imgW="4120560" imgH="437760" progId="Packag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3209925"/>
                        <a:ext cx="41211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আগ্নেয়গিরির সংজ্ঞাঃ-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133600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ভূঅভ্যন্তরের গলিত ম্যাগমা ভূপষ্ঠের ফাটল বা দুর্বল অংশ ভেদ করে ভূপষ্ঠে উদগিরণ হয়। এ উদগিরিত পদার্থকে লাভা বলে। এ লাভা ক্রমাগত ফাটল বা উদগিরণ মুখের চারদিকে জমা হয়ে যে উচু ভূমি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রূপের সৃষ্টি করে তাকে আগ্নেয়গিরি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9457" y="1066800"/>
            <a:ext cx="3159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200400"/>
            <a:ext cx="7184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আগ্নেয়গিরির অগ্ন্যুৎপাত কি 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56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1333</TotalTime>
  <Words>291</Words>
  <Application>Microsoft Office PowerPoint</Application>
  <PresentationFormat>On-screen Show (4:3)</PresentationFormat>
  <Paragraphs>75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Constantia</vt:lpstr>
      <vt:lpstr>Nikosban </vt:lpstr>
      <vt:lpstr>NikoshBAN</vt:lpstr>
      <vt:lpstr>Vrinda</vt:lpstr>
      <vt:lpstr>Wingdings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আগ্নেয়গিরি কাকে বলে ?</vt:lpstr>
      <vt:lpstr>আগ্নেয়গিরির সংজ্ঞাঃ-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আগ্নেয়গিরির অগ্ন্যুৎপাতের ফলাফলঃ-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166</cp:revision>
  <dcterms:created xsi:type="dcterms:W3CDTF">2012-04-21T03:22:57Z</dcterms:created>
  <dcterms:modified xsi:type="dcterms:W3CDTF">2020-11-25T16:11:34Z</dcterms:modified>
</cp:coreProperties>
</file>