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76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2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8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87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9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8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927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792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4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48C04BF-27A2-7843-A530-D7ACFF427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70" y="175479"/>
            <a:ext cx="8008327" cy="200428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B5C1CE4-5D92-164F-AA46-DC3E0C30F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87183" y="2281848"/>
            <a:ext cx="6110654" cy="44006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66EE10-8079-0744-B786-5CA544E35368}"/>
              </a:ext>
            </a:extLst>
          </p:cNvPr>
          <p:cNvSpPr txBox="1"/>
          <p:nvPr/>
        </p:nvSpPr>
        <p:spPr>
          <a:xfrm flipH="1">
            <a:off x="194163" y="3429000"/>
            <a:ext cx="5458558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/>
              <a:t>সবাইকে ফুলের শুভেচ্ছা </a:t>
            </a:r>
          </a:p>
        </p:txBody>
      </p:sp>
    </p:spTree>
    <p:extLst>
      <p:ext uri="{BB962C8B-B14F-4D97-AF65-F5344CB8AC3E}">
        <p14:creationId xmlns:p14="http://schemas.microsoft.com/office/powerpoint/2010/main" val="7352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03CB6C-7AF9-434A-BF18-ABBE86146748}"/>
              </a:ext>
            </a:extLst>
          </p:cNvPr>
          <p:cNvSpPr txBox="1"/>
          <p:nvPr/>
        </p:nvSpPr>
        <p:spPr>
          <a:xfrm>
            <a:off x="4470886" y="404446"/>
            <a:ext cx="3204065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একক কাজ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753ECAA-88F0-7F4F-87CD-4D9A4AD2A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37" y="1545708"/>
            <a:ext cx="5255125" cy="3451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C9C64F-9249-AA4C-AFCC-78F8619AE660}"/>
              </a:ext>
            </a:extLst>
          </p:cNvPr>
          <p:cNvSpPr txBox="1"/>
          <p:nvPr/>
        </p:nvSpPr>
        <p:spPr>
          <a:xfrm>
            <a:off x="5182217" y="2517837"/>
            <a:ext cx="3958082" cy="184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34A84-321A-9249-90FA-93786B5111EA}"/>
              </a:ext>
            </a:extLst>
          </p:cNvPr>
          <p:cNvSpPr txBox="1"/>
          <p:nvPr/>
        </p:nvSpPr>
        <p:spPr>
          <a:xfrm>
            <a:off x="3054415" y="5467453"/>
            <a:ext cx="6011874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2"/>
                </a:solidFill>
              </a:rPr>
              <a:t>মাসবুক বলতে কি বুঝ? </a:t>
            </a:r>
          </a:p>
        </p:txBody>
      </p:sp>
    </p:spTree>
    <p:extLst>
      <p:ext uri="{BB962C8B-B14F-4D97-AF65-F5344CB8AC3E}">
        <p14:creationId xmlns:p14="http://schemas.microsoft.com/office/powerpoint/2010/main" val="2069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DFD641-D964-FF4A-88F9-1CEE72F7F74F}"/>
              </a:ext>
            </a:extLst>
          </p:cNvPr>
          <p:cNvSpPr txBox="1"/>
          <p:nvPr/>
        </p:nvSpPr>
        <p:spPr>
          <a:xfrm>
            <a:off x="4004430" y="441080"/>
            <a:ext cx="4803360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</a:rPr>
              <a:t>জোড়ায় কাজ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46AFC-7925-4744-AD01-7BD118ACD423}"/>
              </a:ext>
            </a:extLst>
          </p:cNvPr>
          <p:cNvSpPr txBox="1"/>
          <p:nvPr/>
        </p:nvSpPr>
        <p:spPr>
          <a:xfrm>
            <a:off x="1283674" y="5350118"/>
            <a:ext cx="9999787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accent6"/>
                </a:solidFill>
              </a:rPr>
              <a:t>মুক্তাদির প্রাথমিকভাবে করণীয় কি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48E11-77FB-DE4E-A0DF-D6449A9E5925}"/>
              </a:ext>
            </a:extLst>
          </p:cNvPr>
          <p:cNvSpPr txBox="1"/>
          <p:nvPr/>
        </p:nvSpPr>
        <p:spPr>
          <a:xfrm>
            <a:off x="5182217" y="251783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EC73FAE-19E9-4F4B-AB0E-EAEFD020F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0" y="1645563"/>
            <a:ext cx="4803360" cy="3207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16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20264E-54C6-B041-A9D1-51EAAC105AE2}"/>
              </a:ext>
            </a:extLst>
          </p:cNvPr>
          <p:cNvSpPr txBox="1"/>
          <p:nvPr/>
        </p:nvSpPr>
        <p:spPr>
          <a:xfrm>
            <a:off x="3891100" y="279019"/>
            <a:ext cx="4477513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2"/>
                </a:solidFill>
              </a:rPr>
              <a:t>দলীয় কাজ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2EF7F-F383-D449-B28F-C58C7A9B2C85}"/>
              </a:ext>
            </a:extLst>
          </p:cNvPr>
          <p:cNvSpPr txBox="1"/>
          <p:nvPr/>
        </p:nvSpPr>
        <p:spPr>
          <a:xfrm>
            <a:off x="1477184" y="5253757"/>
            <a:ext cx="9305344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এক বা একাধিক রাকাত ছুটে গেলে তা কিভাবে আদায় করতে হবে বর্ণনা করো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3C745C8-5F1B-0142-A269-594C86EC3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11" y="1272980"/>
            <a:ext cx="5101178" cy="37682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938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C3497E-ECD4-F640-9AFB-4FA6AB7FC728}"/>
              </a:ext>
            </a:extLst>
          </p:cNvPr>
          <p:cNvSpPr txBox="1"/>
          <p:nvPr/>
        </p:nvSpPr>
        <p:spPr>
          <a:xfrm>
            <a:off x="3048309" y="3247572"/>
            <a:ext cx="6096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E188E7-7D60-BB44-AAB9-78F0DDB038A4}"/>
              </a:ext>
            </a:extLst>
          </p:cNvPr>
          <p:cNvSpPr txBox="1"/>
          <p:nvPr/>
        </p:nvSpPr>
        <p:spPr>
          <a:xfrm>
            <a:off x="3048309" y="3118053"/>
            <a:ext cx="6096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B8D202-AB10-4A43-B936-95EA2AB32B22}"/>
              </a:ext>
            </a:extLst>
          </p:cNvPr>
          <p:cNvSpPr txBox="1"/>
          <p:nvPr/>
        </p:nvSpPr>
        <p:spPr>
          <a:xfrm>
            <a:off x="4332969" y="308884"/>
            <a:ext cx="3771183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7030A0"/>
                </a:solidFill>
              </a:rPr>
              <a:t>মূল্যায়ন :-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930ED0-682C-A049-B993-D73FA8702487}"/>
              </a:ext>
            </a:extLst>
          </p:cNvPr>
          <p:cNvSpPr txBox="1"/>
          <p:nvPr/>
        </p:nvSpPr>
        <p:spPr>
          <a:xfrm>
            <a:off x="1485436" y="1627872"/>
            <a:ext cx="9221127" cy="44012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algn="ctr"/>
            <a:r>
              <a:rPr lang="en-US" sz="4000" b="1"/>
              <a:t>১.মাসবুক কাকে বলে?</a:t>
            </a:r>
          </a:p>
          <a:p>
            <a:pPr lvl="2" algn="ctr"/>
            <a:r>
              <a:rPr lang="en-US" sz="4000" b="1"/>
              <a:t>২.মাসবুক নামাজে অংশগ্রহণ করার পরে প্রাথমিকভাবে কি করবে? </a:t>
            </a:r>
          </a:p>
          <a:p>
            <a:pPr lvl="2" algn="ctr"/>
            <a:r>
              <a:rPr lang="en-US" sz="4000" b="1"/>
              <a:t>৩.এক বা একাধিক রাকাত পরে আসলে মাসবূক কে কিভাবে সালাত আদায় করতে হবে ?</a:t>
            </a:r>
          </a:p>
          <a:p>
            <a:pPr algn="ctr"/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6743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1F4A0E-80C9-344A-AA52-7D04D566D9A8}"/>
              </a:ext>
            </a:extLst>
          </p:cNvPr>
          <p:cNvSpPr txBox="1"/>
          <p:nvPr/>
        </p:nvSpPr>
        <p:spPr>
          <a:xfrm>
            <a:off x="4432860" y="295322"/>
            <a:ext cx="4614926" cy="830997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বাড়ির কাজ :-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CD4773-39B4-6F4E-861B-55A191E13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9" y="1907240"/>
            <a:ext cx="4388412" cy="3811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C1FFA5-3F1C-AD4D-8186-4E9D2071BFE9}"/>
              </a:ext>
            </a:extLst>
          </p:cNvPr>
          <p:cNvSpPr txBox="1"/>
          <p:nvPr/>
        </p:nvSpPr>
        <p:spPr>
          <a:xfrm>
            <a:off x="5191468" y="251783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986D2-7659-7E4B-981B-C30A6B1F7209}"/>
              </a:ext>
            </a:extLst>
          </p:cNvPr>
          <p:cNvSpPr txBox="1"/>
          <p:nvPr/>
        </p:nvSpPr>
        <p:spPr>
          <a:xfrm>
            <a:off x="5191468" y="251783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A54D0A-BCBB-A546-9CC6-907F0B62FCC2}"/>
              </a:ext>
            </a:extLst>
          </p:cNvPr>
          <p:cNvSpPr txBox="1"/>
          <p:nvPr/>
        </p:nvSpPr>
        <p:spPr>
          <a:xfrm>
            <a:off x="5717313" y="2055273"/>
            <a:ext cx="5922897" cy="255454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50000"/>
                  </a:schemeClr>
                </a:solidFill>
              </a:rPr>
              <a:t>মাসবুক এক বা একাধিক রাকাত নামাজ না পেলে তা কিভাবে আদায় করতে হবে তা শিখে আসবে? </a:t>
            </a:r>
          </a:p>
        </p:txBody>
      </p:sp>
    </p:spTree>
    <p:extLst>
      <p:ext uri="{BB962C8B-B14F-4D97-AF65-F5344CB8AC3E}">
        <p14:creationId xmlns:p14="http://schemas.microsoft.com/office/powerpoint/2010/main" val="44502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670472-FFFC-C54B-93E9-9DE095F66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06" y="0"/>
            <a:ext cx="5953394" cy="6771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FDA27F-FE59-B246-A1DF-E153D3C365D7}"/>
              </a:ext>
            </a:extLst>
          </p:cNvPr>
          <p:cNvSpPr txBox="1"/>
          <p:nvPr/>
        </p:nvSpPr>
        <p:spPr>
          <a:xfrm flipH="1">
            <a:off x="555079" y="871104"/>
            <a:ext cx="4995709" cy="34163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7030A0"/>
                </a:solidFill>
              </a:rPr>
              <a:t>সবাইকে ধন্যবাদ জানিয়ে আজকের ক্লাস সমাপ্ত করছি। </a:t>
            </a:r>
          </a:p>
        </p:txBody>
      </p:sp>
    </p:spTree>
    <p:extLst>
      <p:ext uri="{BB962C8B-B14F-4D97-AF65-F5344CB8AC3E}">
        <p14:creationId xmlns:p14="http://schemas.microsoft.com/office/powerpoint/2010/main" val="32127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C96C562-AAF8-5941-843A-94D9BA2AA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53" y="719666"/>
            <a:ext cx="4064000" cy="54186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E39A6C-21D4-BE45-8B29-9792408261B5}"/>
              </a:ext>
            </a:extLst>
          </p:cNvPr>
          <p:cNvSpPr txBox="1"/>
          <p:nvPr/>
        </p:nvSpPr>
        <p:spPr>
          <a:xfrm>
            <a:off x="1120283" y="1323067"/>
            <a:ext cx="5585314" cy="50167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মো: কামরুল ইসলাম</a:t>
            </a:r>
          </a:p>
          <a:p>
            <a:pPr algn="ctr"/>
            <a:r>
              <a:rPr lang="en-US" sz="4000" b="1"/>
              <a:t>সহকারী শিক্ষক (ইসলামিয়াত)</a:t>
            </a:r>
          </a:p>
          <a:p>
            <a:pPr algn="ctr"/>
            <a:r>
              <a:rPr lang="en-US" sz="4000" b="1"/>
              <a:t>নোয়াখালী জিলা স্কুল</a:t>
            </a:r>
          </a:p>
          <a:p>
            <a:pPr algn="ctr"/>
            <a:r>
              <a:rPr lang="en-US" sz="4000" b="1"/>
              <a:t>০১৮১২৪৩২১১৬</a:t>
            </a:r>
          </a:p>
          <a:p>
            <a:pPr algn="ctr"/>
            <a:r>
              <a:rPr lang="en-US" sz="4000" b="1"/>
              <a:t>Tkamrulislam130@gmail.com </a:t>
            </a:r>
          </a:p>
          <a:p>
            <a:pPr algn="ctr"/>
            <a:endParaRPr lang="en-US" sz="40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5329F-9828-4247-8B4C-4A1CD2749B3C}"/>
              </a:ext>
            </a:extLst>
          </p:cNvPr>
          <p:cNvSpPr txBox="1"/>
          <p:nvPr/>
        </p:nvSpPr>
        <p:spPr>
          <a:xfrm flipH="1">
            <a:off x="1982660" y="371637"/>
            <a:ext cx="386056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9118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58E2DBFD-A292-AB48-9435-44DFFC569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92" y="719666"/>
            <a:ext cx="4202112" cy="5418667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3DDAFC-7096-274C-B62F-12B812664982}"/>
              </a:ext>
            </a:extLst>
          </p:cNvPr>
          <p:cNvSpPr txBox="1"/>
          <p:nvPr/>
        </p:nvSpPr>
        <p:spPr>
          <a:xfrm>
            <a:off x="944561" y="1121575"/>
            <a:ext cx="5438775" cy="501675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/>
              <a:t>তারিখ ২৬/১০/২০২০</a:t>
            </a:r>
          </a:p>
          <a:p>
            <a:pPr algn="ctr"/>
            <a:r>
              <a:rPr lang="en-US" sz="4000" b="1"/>
              <a:t>৭ম শ্রেণি</a:t>
            </a:r>
          </a:p>
          <a:p>
            <a:pPr algn="ctr"/>
            <a:r>
              <a:rPr lang="en-US" sz="4000" b="1"/>
              <a:t>ইসলাম  ও নৈতিক শিক্ষা</a:t>
            </a:r>
          </a:p>
          <a:p>
            <a:pPr algn="ctr"/>
            <a:r>
              <a:rPr lang="en-US" sz="4000" b="1"/>
              <a:t>শিফট প্রভাতি</a:t>
            </a:r>
          </a:p>
          <a:p>
            <a:pPr algn="ctr"/>
            <a:r>
              <a:rPr lang="en-US" sz="4000" b="1"/>
              <a:t>শাখা ক</a:t>
            </a:r>
          </a:p>
          <a:p>
            <a:pPr algn="ctr"/>
            <a:r>
              <a:rPr lang="en-US" sz="4000" b="1"/>
              <a:t>উপস্থিত ৫২</a:t>
            </a:r>
          </a:p>
          <a:p>
            <a:pPr algn="ctr"/>
            <a:r>
              <a:rPr lang="en-US" sz="4000" b="1"/>
              <a:t>অনুপস্থিত ১৮</a:t>
            </a:r>
          </a:p>
          <a:p>
            <a:pPr algn="ctr"/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7946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2CF9EAE-122E-8C4A-B0E1-8158AD7C1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96"/>
            <a:ext cx="5715000" cy="43122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8C21637-6172-C546-87B0-DE79132A2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5096"/>
            <a:ext cx="5095875" cy="4357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F3B4F0-E583-8E4F-95DE-BA1E3A8C7800}"/>
              </a:ext>
            </a:extLst>
          </p:cNvPr>
          <p:cNvSpPr txBox="1"/>
          <p:nvPr/>
        </p:nvSpPr>
        <p:spPr>
          <a:xfrm>
            <a:off x="2217858" y="5478341"/>
            <a:ext cx="7417045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ছবিগুলোর দিকে লক্ষ্য কর :</a:t>
            </a:r>
          </a:p>
        </p:txBody>
      </p:sp>
    </p:spTree>
    <p:extLst>
      <p:ext uri="{BB962C8B-B14F-4D97-AF65-F5344CB8AC3E}">
        <p14:creationId xmlns:p14="http://schemas.microsoft.com/office/powerpoint/2010/main" val="37984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70FD6F-A2F9-7E44-B713-75832E6F117C}"/>
              </a:ext>
            </a:extLst>
          </p:cNvPr>
          <p:cNvSpPr txBox="1"/>
          <p:nvPr/>
        </p:nvSpPr>
        <p:spPr>
          <a:xfrm flipH="1">
            <a:off x="4429857" y="367811"/>
            <a:ext cx="3332285" cy="76944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2"/>
                </a:solidFill>
              </a:rPr>
              <a:t>পাঠ ঘোষনা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73CEF-012C-4642-9016-47631D1A98FB}"/>
              </a:ext>
            </a:extLst>
          </p:cNvPr>
          <p:cNvSpPr txBox="1"/>
          <p:nvPr/>
        </p:nvSpPr>
        <p:spPr>
          <a:xfrm>
            <a:off x="1520337" y="1363279"/>
            <a:ext cx="9726491" cy="526297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/>
              <a:t>ইসলাম ও নৈতিক শিক্ষা</a:t>
            </a:r>
          </a:p>
          <a:p>
            <a:pPr algn="ctr"/>
            <a:r>
              <a:rPr lang="en-US" sz="4800" b="1"/>
              <a:t>অধ্যায় ২</a:t>
            </a:r>
          </a:p>
          <a:p>
            <a:pPr algn="ctr"/>
            <a:r>
              <a:rPr lang="en-US" sz="4800" b="1"/>
              <a:t>৭ম শ্রেণি </a:t>
            </a:r>
          </a:p>
          <a:p>
            <a:pPr algn="ctr"/>
            <a:r>
              <a:rPr lang="en-US" sz="4800" b="1"/>
              <a:t>মাসবুকের সালাত</a:t>
            </a:r>
          </a:p>
          <a:p>
            <a:pPr algn="ctr"/>
            <a:r>
              <a:rPr lang="en-US" sz="4800" b="1"/>
              <a:t>পাঠ ২</a:t>
            </a:r>
          </a:p>
          <a:p>
            <a:pPr algn="ctr"/>
            <a:r>
              <a:rPr lang="en-US" sz="4800" b="1"/>
              <a:t>পৃষ্ঠা ২৮ ও ২৯</a:t>
            </a:r>
          </a:p>
          <a:p>
            <a:pPr algn="ctr"/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152405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56BAC7B-49CB-6B4F-B229-443E103B5A47}"/>
              </a:ext>
            </a:extLst>
          </p:cNvPr>
          <p:cNvSpPr/>
          <p:nvPr/>
        </p:nvSpPr>
        <p:spPr>
          <a:xfrm>
            <a:off x="567837" y="146538"/>
            <a:ext cx="11448318" cy="1593606"/>
          </a:xfrm>
          <a:prstGeom prst="downArrowCallout">
            <a:avLst>
              <a:gd name="adj1" fmla="val 0"/>
              <a:gd name="adj2" fmla="val 0"/>
              <a:gd name="adj3" fmla="val 18636"/>
              <a:gd name="adj4" fmla="val 64977"/>
            </a:avLst>
          </a:prstGeom>
          <a:solidFill>
            <a:srgbClr val="7030A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পাঠ শেষে শিক্ষার্থীরা জানতে পারবে :-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8305AB0E-F33B-7649-8071-825087BB9138}"/>
              </a:ext>
            </a:extLst>
          </p:cNvPr>
          <p:cNvSpPr/>
          <p:nvPr/>
        </p:nvSpPr>
        <p:spPr>
          <a:xfrm>
            <a:off x="0" y="1124682"/>
            <a:ext cx="12188338" cy="566004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Font typeface="+mj-lt"/>
              <a:buAutoNum type="arabicPeriod"/>
            </a:pPr>
            <a:r>
              <a:rPr lang="en-US" sz="4000" b="1">
                <a:solidFill>
                  <a:srgbClr val="7030A0"/>
                </a:solidFill>
              </a:rPr>
              <a:t>মাসবুক সম্পর্কে জানতে পারবে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 b="1">
                <a:solidFill>
                  <a:srgbClr val="7030A0"/>
                </a:solidFill>
              </a:rPr>
              <a:t>মুক্তাদির করনীয় সম্পর্কে জানতে পারবে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 b="1">
                <a:solidFill>
                  <a:srgbClr val="7030A0"/>
                </a:solidFill>
              </a:rPr>
              <a:t>এক বা একাধিক রাকাত ছুটে গেলে তা কীভাবে আদায় করতে হয় তা জানতে পারবে</a:t>
            </a:r>
          </a:p>
          <a:p>
            <a:pPr marL="742950" indent="-742950" algn="ctr">
              <a:buFont typeface="+mj-lt"/>
              <a:buAutoNum type="arabicPeriod"/>
            </a:pPr>
            <a:endParaRPr lang="en-US" sz="40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5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-Right-Up 4">
            <a:extLst>
              <a:ext uri="{FF2B5EF4-FFF2-40B4-BE49-F238E27FC236}">
                <a16:creationId xmlns:a16="http://schemas.microsoft.com/office/drawing/2014/main" id="{0A8A1286-B530-2D47-959F-AA402E864A18}"/>
              </a:ext>
            </a:extLst>
          </p:cNvPr>
          <p:cNvSpPr/>
          <p:nvPr/>
        </p:nvSpPr>
        <p:spPr>
          <a:xfrm>
            <a:off x="1" y="0"/>
            <a:ext cx="12191999" cy="2212730"/>
          </a:xfrm>
          <a:prstGeom prst="leftRightUpArrow">
            <a:avLst>
              <a:gd name="adj1" fmla="val 50000"/>
              <a:gd name="adj2" fmla="val 29967"/>
              <a:gd name="adj3" fmla="val 25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মাসবুক হলো :-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8985C-4E77-7E47-8B82-AA82A1825200}"/>
              </a:ext>
            </a:extLst>
          </p:cNvPr>
          <p:cNvSpPr txBox="1"/>
          <p:nvPr/>
        </p:nvSpPr>
        <p:spPr>
          <a:xfrm>
            <a:off x="2295159" y="2638337"/>
            <a:ext cx="7601681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/>
              <a:t>যে ব্যাক্তি নামাজে এক বা একাধিক রাকাত শেষ হওয়ার পর ইমামের সাথে অংশগ্রহণ করেছে তাকে মাসবুক বলে। </a:t>
            </a:r>
          </a:p>
        </p:txBody>
      </p:sp>
    </p:spTree>
    <p:extLst>
      <p:ext uri="{BB962C8B-B14F-4D97-AF65-F5344CB8AC3E}">
        <p14:creationId xmlns:p14="http://schemas.microsoft.com/office/powerpoint/2010/main" val="5883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25D5C751-F24B-D340-B2D9-9A33E4A2A131}"/>
              </a:ext>
            </a:extLst>
          </p:cNvPr>
          <p:cNvSpPr/>
          <p:nvPr/>
        </p:nvSpPr>
        <p:spPr>
          <a:xfrm>
            <a:off x="5249474" y="266380"/>
            <a:ext cx="6455283" cy="2243092"/>
          </a:xfrm>
          <a:prstGeom prst="stripedRightArrow">
            <a:avLst>
              <a:gd name="adj1" fmla="val 0"/>
              <a:gd name="adj2" fmla="val 3095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মুক্তাদির করনীয় :-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0083854-7A21-9544-A2B3-6142DF196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2" y="174793"/>
            <a:ext cx="4933654" cy="253181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1646B2C-199A-284E-B872-D98D4E58B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5" y="2922250"/>
            <a:ext cx="11520729" cy="36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32486F-5452-7944-9781-8FBB00EBE2C7}"/>
              </a:ext>
            </a:extLst>
          </p:cNvPr>
          <p:cNvSpPr txBox="1"/>
          <p:nvPr/>
        </p:nvSpPr>
        <p:spPr>
          <a:xfrm>
            <a:off x="354256" y="260736"/>
            <a:ext cx="1133695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i="1"/>
              <a:t> এক বা একাধিক রাকাত ছুটে গেলে আদায় করতে হবে :-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95ED9D0-DE82-834E-96DA-BBE47AEF3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6" y="1150486"/>
            <a:ext cx="10927008" cy="5294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71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18</cp:revision>
  <dcterms:created xsi:type="dcterms:W3CDTF">2020-10-23T05:26:45Z</dcterms:created>
  <dcterms:modified xsi:type="dcterms:W3CDTF">2020-11-25T09:52:05Z</dcterms:modified>
</cp:coreProperties>
</file>