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6833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A475D-1D75-4F4D-859F-4E6BDDBE795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57CDB-C64B-4D38-9DC1-F0B9C446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57CDB-C64B-4D38-9DC1-F0B9C446C6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1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nazrulcjm66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a0/e1/c7/a0e1c748fc70070dd27f1d3cc7ec7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0"/>
            <a:ext cx="7696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990600"/>
            <a:ext cx="77724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1295401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আস্‌সা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 আলাইকুম ...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bn-IN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https://scontent.fdac5-1.fna.fbcdn.net/v/t1.0-9/123954142_2438136893160954_6952651757758555937_n.jpg?_nc_cat=100&amp;ccb=2&amp;_nc_sid=8bfeb9&amp;_nc_ohc=c5zuRTz5bwgAX-CIPXz&amp;_nc_ht=scontent.fdac5-1.fna&amp;oh=9e3a5d67483f92203ac54caa49847694&amp;oe=5FD0246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229599" cy="399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পথে প্রান্তরে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"/>
            <a:ext cx="3810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"/>
            <a:ext cx="464819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0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oping-roof-house.jpg (1024×77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"/>
            <a:ext cx="4724400" cy="39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990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বাড়ির কাজ।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953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হাদিসটির অনুবাদ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মাঠজুড়ে কাঁচা-পাকা ধানের দোল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810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066800" y="914400"/>
            <a:ext cx="7315200" cy="563880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609600" y="914400"/>
            <a:ext cx="7391400" cy="510540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আল্লাহ্‌ হাফিজ।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1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নৈ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তিকশিক্ষা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ধর্মীয় শিক্ষক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সি,জে,এম উচ্চ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বিদ্যালয়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মোহরা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চান্দগাঁও, চট্টগ্রাম।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>
                <a:latin typeface="NikoshBAN" pitchFamily="2" charset="0"/>
                <a:cs typeface="NikoshBAN" pitchFamily="2" charset="0"/>
              </a:rPr>
              <a:t>01716955718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>
                <a:cs typeface="NikoshBAN" pitchFamily="2" charset="0"/>
                <a:hlinkClick r:id="rId2"/>
              </a:rPr>
              <a:t>nazrulcjm66@gmail.com</a:t>
            </a:r>
            <a:endParaRPr lang="en-US" sz="3200" dirty="0"/>
          </a:p>
        </p:txBody>
      </p:sp>
      <p:pic>
        <p:nvPicPr>
          <p:cNvPr id="3" name="Picture 2" descr="NCTB Class Nine-Ten Islam o Noitik Shikk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1289253" cy="16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s://scontent.fcgp7-1.fna.fbcdn.net/v/t1.0-9/118115586_822182061940211_7946260063426627223_o.jpg?_nc_cat=107&amp;_nc_sid=8bfeb9&amp;_nc_ohc=k-vJNNW0ZAUAX_cEMeU&amp;_nc_ht=scontent.fcgp7-1.fna&amp;oh=4c36224570e1d65c77c223c8d308f202&amp;oe=5F66B9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38005"/>
            <a:ext cx="2286000" cy="25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nut 4"/>
          <p:cNvSpPr/>
          <p:nvPr/>
        </p:nvSpPr>
        <p:spPr>
          <a:xfrm>
            <a:off x="4953000" y="1828801"/>
            <a:ext cx="3886200" cy="4419599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267200" cy="557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uslim man studying The Quran Muslim man studying The Quran Koran Stock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90" y="1447800"/>
            <a:ext cx="382120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57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33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838200"/>
            <a:ext cx="579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নবমশ্রেণী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১৪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হাদিস নং ৪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(বৃক্ষরোপণ সম্পর্কিত হাদিস)</a:t>
            </a:r>
          </a:p>
        </p:txBody>
      </p:sp>
      <p:pic>
        <p:nvPicPr>
          <p:cNvPr id="3074" name="Picture 2" descr="ওক acorns অবতর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2799"/>
            <a:ext cx="3810000" cy="31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রোপণ ওক aco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352800"/>
            <a:ext cx="37846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7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72433"/>
              </p:ext>
            </p:extLst>
          </p:nvPr>
        </p:nvGraphicFramePr>
        <p:xfrm>
          <a:off x="838200" y="617930"/>
          <a:ext cx="7696200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96200"/>
              </a:tblGrid>
              <a:tr h="90607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           </a:t>
                      </a: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              শিখনফল</a:t>
                      </a:r>
                    </a:p>
                    <a:p>
                      <a:pPr algn="l"/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এ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পাঠ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শেষে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১)</a:t>
                      </a:r>
                      <a:r>
                        <a:rPr lang="bn-IN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হাদিস</a:t>
                      </a:r>
                      <a:r>
                        <a:rPr lang="bn-IN" sz="3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টির অনুবাদ বলতে পারবে। </a:t>
                      </a:r>
                      <a:endParaRPr lang="en-US" sz="32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55550">
                <a:tc>
                  <a:txBody>
                    <a:bodyPr/>
                    <a:lstStyle/>
                    <a:p>
                      <a:pPr algn="l"/>
                      <a:r>
                        <a:rPr lang="bn-IN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২) হাদিস</a:t>
                      </a:r>
                      <a:r>
                        <a:rPr lang="bn-IN" sz="3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টির ব্যাখ্যা করতে পারবে।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99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৩)</a:t>
                      </a:r>
                      <a:r>
                        <a:rPr lang="bn-IN" sz="3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হাদিস</a:t>
                      </a:r>
                      <a:r>
                        <a:rPr lang="bn-IN" sz="3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টির বিষয় বস্তু বিশ্লেষণ করতে পারবে</a:t>
                      </a:r>
                      <a:r>
                        <a:rPr lang="bn-IN" sz="3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৪) হাদিস অনুযায়ী করতে  পারবে।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৫) কৃষিকাজে উৎসাহিত হবে।</a:t>
                      </a:r>
                      <a:endParaRPr lang="en-US" sz="32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7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7244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/>
              <a:t>"মা মিম্‌ মুস্‌লিমিন ইয়াগ্‌রিছু গরছান আও ইয়াঝ্‌রাউ ঝার্‌য়ান ফাইয়াকুলু মিন্‌হু তইরান আও ইন্‌সানুন আও বাহিমাতুন ইল্লা কানা লাহু বিহি ছদাক্বাহ্‌।" (বুখারি ও মুস্‌লিম</a:t>
            </a:r>
            <a:r>
              <a:rPr lang="bn-IN" dirty="0" smtClean="0"/>
              <a:t>)</a:t>
            </a:r>
            <a:endParaRPr lang="en-US" dirty="0"/>
          </a:p>
        </p:txBody>
      </p:sp>
      <p:pic>
        <p:nvPicPr>
          <p:cNvPr id="4098" name="Picture 2" descr="বেঁচে থাকতে বৃক্ষরোপ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05025"/>
            <a:ext cx="69056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762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dirty="0"/>
              <a:t>অর্থ ঃ "কোন মুসলমান যদি বৃক্ষ রোপণ করে কিংবা কোন ফসল আবাদ করে, এরপর তা থেকে কোনো পাখি,মানুষ বা চতুষ্পদ জন্তু ভক্ষন করে,তবে তা তার জন্য সদকা হিসেবে গণ্য হবে।" (বুখারি ও মুস্‌লিম) </a:t>
            </a:r>
            <a:endParaRPr lang="en-US" dirty="0"/>
          </a:p>
        </p:txBody>
      </p:sp>
      <p:pic>
        <p:nvPicPr>
          <p:cNvPr id="5122" name="Picture 2" descr="বৈশ্বিক জলবায়ু পরিবর্তন ঠেকাতে গাছ লাগানোর উপর বেশি গুরুত্ব দিতে হব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1728"/>
            <a:ext cx="8458200" cy="385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ধান পাকলেও, কাটার মতো পর্যাপ্ত কৃষক নেই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60" y="228600"/>
            <a:ext cx="42265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dailyinqilab.com/news_original/1583251237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44196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কুষ্টিয়ায় ধান ক্ষেত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267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dailyinqilab.com/news_original/1475429537_p-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191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7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153</Words>
  <Application>Microsoft Office PowerPoint</Application>
  <PresentationFormat>On-screen Show (4:3)</PresentationFormat>
  <Paragraphs>26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 Islam</dc:creator>
  <cp:lastModifiedBy>Nazrul Islam</cp:lastModifiedBy>
  <cp:revision>27</cp:revision>
  <dcterms:created xsi:type="dcterms:W3CDTF">2006-08-16T00:00:00Z</dcterms:created>
  <dcterms:modified xsi:type="dcterms:W3CDTF">2020-11-25T03:08:24Z</dcterms:modified>
</cp:coreProperties>
</file>