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61" r:id="rId7"/>
    <p:sldId id="262" r:id="rId8"/>
    <p:sldId id="280" r:id="rId9"/>
    <p:sldId id="263" r:id="rId10"/>
    <p:sldId id="265" r:id="rId11"/>
    <p:sldId id="270" r:id="rId12"/>
    <p:sldId id="264" r:id="rId13"/>
    <p:sldId id="275" r:id="rId14"/>
    <p:sldId id="281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24AC"/>
    <a:srgbClr val="BBD55B"/>
    <a:srgbClr val="FF99FF"/>
    <a:srgbClr val="FF3399"/>
    <a:srgbClr val="C56BC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9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368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457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736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854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057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147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083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00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905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93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4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3AC76-6E46-4A47-B792-EE2A7DC72F0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0BB8A-A84C-4E00-921C-22DFD4799F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553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2300749" y="837073"/>
            <a:ext cx="7905136" cy="2850023"/>
          </a:xfrm>
        </p:spPr>
        <p:txBody>
          <a:bodyPr>
            <a:normAutofit/>
          </a:bodyPr>
          <a:lstStyle/>
          <a:p>
            <a:r>
              <a:rPr lang="en-US" sz="5400" b="1" i="1" dirty="0" err="1" smtClean="0">
                <a:solidFill>
                  <a:srgbClr val="FF0000"/>
                </a:solidFill>
              </a:rPr>
              <a:t>চলনবিল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অনলাইন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স্কুলের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পক্ষ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থেকে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আজকের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পাঠে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সকলকে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err="1" smtClean="0">
                <a:solidFill>
                  <a:srgbClr val="FF0000"/>
                </a:solidFill>
              </a:rPr>
              <a:t>শুভেচ্ছা</a:t>
            </a:r>
            <a:r>
              <a:rPr lang="en-US" sz="5400" b="1" i="1" dirty="0" smtClean="0">
                <a:solidFill>
                  <a:srgbClr val="FF0000"/>
                </a:solidFill>
              </a:rPr>
              <a:t>।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57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" descr="জীবনের খেড়ো খাতা - অবচেতনমন এর বাংলা ব্লগ । bangla blog | সামহোয়্যার ইন  ব্লগ - বাঁধ ভাঙ্গার আওয়াজ"/>
          <p:cNvSpPr>
            <a:spLocks noChangeAspect="1" noChangeArrowheads="1"/>
          </p:cNvSpPr>
          <p:nvPr/>
        </p:nvSpPr>
        <p:spPr bwMode="auto">
          <a:xfrm>
            <a:off x="1881716" y="2166378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" name="Content Placeholder 3">
            <a:extLst>
              <a:ext uri="{FF2B5EF4-FFF2-40B4-BE49-F238E27FC236}">
                <a16:creationId xmlns="" xmlns:a16="http://schemas.microsoft.com/office/drawing/2014/main" id="{B6D356A7-221B-4A13-9585-9B7BCE4D2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891" y="1690689"/>
            <a:ext cx="4189713" cy="3603982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005779" y="516193"/>
            <a:ext cx="8273845" cy="101763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rgbClr val="FF0000"/>
                </a:solidFill>
              </a:rPr>
              <a:t>ছবিতে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তোমরা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কি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দেখতে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পাচ্ছো</a:t>
            </a:r>
            <a:r>
              <a:rPr lang="en-US" sz="4400" b="1" i="1" dirty="0" smtClean="0">
                <a:solidFill>
                  <a:srgbClr val="FF0000"/>
                </a:solidFill>
              </a:rPr>
              <a:t>?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97510" y="2536722"/>
            <a:ext cx="3805084" cy="20057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তিনকোনা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আকৃতি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668494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ownloads\inde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8517" y="2192440"/>
            <a:ext cx="3448204" cy="2937359"/>
          </a:xfrm>
          <a:prstGeom prst="rect">
            <a:avLst/>
          </a:prstGeom>
          <a:noFill/>
        </p:spPr>
      </p:pic>
      <p:pic>
        <p:nvPicPr>
          <p:cNvPr id="18435" name="Picture 3" descr="C:\Users\User\Downloads\tivuj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6056" y="2370959"/>
            <a:ext cx="4754015" cy="3233429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315497" y="368709"/>
            <a:ext cx="7787148" cy="109138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তিনকোনা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আকৃতি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96094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11946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err="1" smtClean="0">
                <a:solidFill>
                  <a:srgbClr val="FF0000"/>
                </a:solidFill>
              </a:rPr>
              <a:t>দাগ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টেনে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মিল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করি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50374" y="1327355"/>
            <a:ext cx="3215148" cy="184354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গোল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আকৃতি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35627" y="3200400"/>
            <a:ext cx="3215148" cy="17255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চারকোনা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আকৃতি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20877" y="4955460"/>
            <a:ext cx="3229897" cy="168131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তিনকোনা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আকৃতি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27" name="Content Placeholder 3">
            <a:extLst>
              <a:ext uri="{FF2B5EF4-FFF2-40B4-BE49-F238E27FC236}">
                <a16:creationId xmlns="" xmlns:a16="http://schemas.microsoft.com/office/drawing/2014/main" id="{3E470253-A926-4E94-9E5D-888F9A82B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226" y="4899059"/>
            <a:ext cx="2448231" cy="177934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7410" name="Picture 2" descr="C:\Users\User\Downloads\bo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9006" y="1291406"/>
            <a:ext cx="2536723" cy="1784382"/>
          </a:xfrm>
          <a:prstGeom prst="rect">
            <a:avLst/>
          </a:prstGeom>
          <a:noFill/>
        </p:spPr>
      </p:pic>
      <p:pic>
        <p:nvPicPr>
          <p:cNvPr id="17411" name="Picture 3" descr="C:\Users\User\Downloads\imag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34983" y="3291347"/>
            <a:ext cx="2330244" cy="1342105"/>
          </a:xfrm>
          <a:prstGeom prst="rect">
            <a:avLst/>
          </a:prstGeom>
          <a:noFill/>
        </p:spPr>
      </p:pic>
      <p:cxnSp>
        <p:nvCxnSpPr>
          <p:cNvPr id="35" name="Straight Arrow Connector 34"/>
          <p:cNvCxnSpPr>
            <a:stCxn id="24" idx="3"/>
          </p:cNvCxnSpPr>
          <p:nvPr/>
        </p:nvCxnSpPr>
        <p:spPr>
          <a:xfrm>
            <a:off x="4365522" y="2249129"/>
            <a:ext cx="2728452" cy="3252019"/>
          </a:xfrm>
          <a:prstGeom prst="straightConnector1">
            <a:avLst/>
          </a:prstGeom>
          <a:ln>
            <a:headEnd type="arrow"/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3"/>
          </p:cNvCxnSpPr>
          <p:nvPr/>
        </p:nvCxnSpPr>
        <p:spPr>
          <a:xfrm flipV="1">
            <a:off x="4350775" y="2521975"/>
            <a:ext cx="2595715" cy="1541206"/>
          </a:xfrm>
          <a:prstGeom prst="straightConnector1">
            <a:avLst/>
          </a:prstGeom>
          <a:ln>
            <a:headEnd type="arrow"/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3"/>
          </p:cNvCxnSpPr>
          <p:nvPr/>
        </p:nvCxnSpPr>
        <p:spPr>
          <a:xfrm flipV="1">
            <a:off x="4350774" y="4041059"/>
            <a:ext cx="2684206" cy="1755058"/>
          </a:xfrm>
          <a:prstGeom prst="straightConnector1">
            <a:avLst/>
          </a:prstGeom>
          <a:ln>
            <a:headEnd type="arrow"/>
            <a:tailEnd type="arrow"/>
          </a:ln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340873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694032" y="701270"/>
            <a:ext cx="4217157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err="1" smtClean="0"/>
              <a:t>পাঠ্যবই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সংযোগ</a:t>
            </a:r>
            <a:r>
              <a:rPr lang="en-US" sz="6000" b="1" dirty="0" smtClean="0"/>
              <a:t> </a:t>
            </a:r>
            <a:endParaRPr lang="en-US" sz="6000" b="1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044" r="27198"/>
          <a:stretch/>
        </p:blipFill>
        <p:spPr>
          <a:xfrm>
            <a:off x="6964883" y="2077666"/>
            <a:ext cx="2838734" cy="3261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694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519083" y="0"/>
            <a:ext cx="8937523" cy="81116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ছবি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দেখে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আকৃতি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গুলোর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নাম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বল</a:t>
            </a:r>
            <a:r>
              <a:rPr lang="en-US" sz="4800" b="1" dirty="0" smtClean="0">
                <a:solidFill>
                  <a:srgbClr val="FF0000"/>
                </a:solidFill>
              </a:rPr>
              <a:t>?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19458" name="Picture 2" descr="C:\Users\User\Downloads\ca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975" y="941595"/>
            <a:ext cx="2172774" cy="1671329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5810865" y="1106130"/>
            <a:ext cx="3701845" cy="10028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গোল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আকৃতি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9459" name="Picture 3" descr="C:\Users\User\Downloads\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7225" y="2587882"/>
            <a:ext cx="2153266" cy="1406603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5855108" y="2536723"/>
            <a:ext cx="3760839" cy="11946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চারকোনা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আকৃতি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884607" y="3982065"/>
            <a:ext cx="3731342" cy="116512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</a:rPr>
              <a:t>তিকোনা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আকৃতি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28" name="Content Placeholder 3">
            <a:extLst>
              <a:ext uri="{FF2B5EF4-FFF2-40B4-BE49-F238E27FC236}">
                <a16:creationId xmlns="" xmlns:a16="http://schemas.microsoft.com/office/drawing/2014/main" id="{B6D356A7-221B-4A13-9585-9B7BCE4D27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467" y="4197914"/>
            <a:ext cx="2050024" cy="1539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431926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62" y="2458264"/>
            <a:ext cx="4949016" cy="259877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356641" y="845885"/>
            <a:ext cx="5787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n>
                  <a:solidFill>
                    <a:srgbClr val="BBD55B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সবাইকে</a:t>
            </a:r>
            <a:r>
              <a:rPr lang="en-US" sz="6000" b="1" dirty="0" smtClean="0">
                <a:ln>
                  <a:solidFill>
                    <a:srgbClr val="BBD55B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b="1" dirty="0" err="1" smtClean="0">
                <a:ln>
                  <a:solidFill>
                    <a:srgbClr val="BBD55B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ধন্যবাদ</a:t>
            </a:r>
            <a:r>
              <a:rPr lang="en-US" sz="6000" b="1" dirty="0" smtClean="0">
                <a:ln>
                  <a:solidFill>
                    <a:srgbClr val="BBD55B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6000" b="1" dirty="0">
              <a:ln>
                <a:solidFill>
                  <a:srgbClr val="BBD55B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31926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759554" y="2238623"/>
            <a:ext cx="42790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মোছা:আকতার</a:t>
            </a:r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বানু</a:t>
            </a:r>
            <a:endParaRPr lang="en-US" sz="2800" dirty="0" smtClean="0">
              <a:ln>
                <a:solidFill>
                  <a:srgbClr val="C56BC1"/>
                </a:solidFill>
              </a:ln>
            </a:endParaRPr>
          </a:p>
          <a:p>
            <a:pPr algn="ctr"/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সহকারী</a:t>
            </a:r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শিক্ষক</a:t>
            </a:r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 </a:t>
            </a:r>
          </a:p>
          <a:p>
            <a:pPr algn="ctr"/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সিংড়া</a:t>
            </a:r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দমদমা</a:t>
            </a:r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সরকারি</a:t>
            </a:r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প্রাথমিক</a:t>
            </a:r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 </a:t>
            </a:r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বিদ্যালয়</a:t>
            </a:r>
            <a:endParaRPr lang="en-US" sz="2800" dirty="0" smtClean="0">
              <a:ln>
                <a:solidFill>
                  <a:srgbClr val="C56BC1"/>
                </a:solidFill>
              </a:ln>
            </a:endParaRPr>
          </a:p>
          <a:p>
            <a:pPr algn="ctr"/>
            <a:r>
              <a:rPr lang="en-US" sz="2800" dirty="0" err="1" smtClean="0">
                <a:ln>
                  <a:solidFill>
                    <a:srgbClr val="C56BC1"/>
                  </a:solidFill>
                </a:ln>
              </a:rPr>
              <a:t>সিংড়া,নাটোর</a:t>
            </a:r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।</a:t>
            </a:r>
          </a:p>
          <a:p>
            <a:pPr algn="ctr"/>
            <a:endParaRPr lang="en-US" sz="2800" dirty="0" smtClean="0">
              <a:ln>
                <a:solidFill>
                  <a:srgbClr val="C56BC1"/>
                </a:solidFill>
              </a:ln>
            </a:endParaRPr>
          </a:p>
          <a:p>
            <a:pPr algn="ctr"/>
            <a:r>
              <a:rPr lang="en-US" sz="2800" dirty="0" smtClean="0">
                <a:ln>
                  <a:solidFill>
                    <a:srgbClr val="C56BC1"/>
                  </a:solidFill>
                </a:ln>
              </a:rPr>
              <a:t>  </a:t>
            </a:r>
            <a:endParaRPr lang="en-US" sz="2800" dirty="0">
              <a:ln>
                <a:solidFill>
                  <a:srgbClr val="C56BC1"/>
                </a:solidFill>
              </a:ln>
            </a:endParaRPr>
          </a:p>
        </p:txBody>
      </p:sp>
      <p:sp>
        <p:nvSpPr>
          <p:cNvPr id="21" name="Oval 20"/>
          <p:cNvSpPr/>
          <p:nvPr/>
        </p:nvSpPr>
        <p:spPr>
          <a:xfrm>
            <a:off x="11922475" y="37048"/>
            <a:ext cx="198568" cy="2697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0442" y="5391212"/>
            <a:ext cx="198568" cy="2697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1974823" y="5382171"/>
            <a:ext cx="198568" cy="2697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135329" y="336237"/>
            <a:ext cx="3757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>
                  <a:solidFill>
                    <a:srgbClr val="FF99FF"/>
                  </a:solidFill>
                </a:ln>
              </a:rPr>
              <a:t>   </a:t>
            </a:r>
            <a:r>
              <a:rPr lang="en-US" sz="4400" b="1" dirty="0" err="1" smtClean="0">
                <a:ln>
                  <a:solidFill>
                    <a:srgbClr val="FF99FF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পাঠ</a:t>
            </a:r>
            <a:r>
              <a:rPr lang="en-US" sz="4400" b="1" dirty="0" smtClean="0">
                <a:ln>
                  <a:solidFill>
                    <a:srgbClr val="FF99FF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400" b="1" dirty="0" err="1" smtClean="0">
                <a:ln>
                  <a:solidFill>
                    <a:srgbClr val="FF99FF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4400" dirty="0">
              <a:ln>
                <a:solidFill>
                  <a:srgbClr val="FF99FF"/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64617" y="2912004"/>
            <a:ext cx="340953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শ্রেণিঃ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প্রাথমিক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গণিত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বিষয়বস্তুঃবিভিন্ন</a:t>
            </a:r>
            <a:r>
              <a:rPr lang="en-US" sz="3200" dirty="0" smtClean="0"/>
              <a:t> </a:t>
            </a:r>
            <a:r>
              <a:rPr lang="en-US" sz="3200" dirty="0" err="1" smtClean="0"/>
              <a:t>রকম</a:t>
            </a:r>
            <a:r>
              <a:rPr lang="en-US" sz="3200" dirty="0" smtClean="0"/>
              <a:t> </a:t>
            </a:r>
            <a:r>
              <a:rPr lang="en-US" sz="3200" dirty="0" err="1" smtClean="0"/>
              <a:t>আকৃতি</a:t>
            </a:r>
            <a:endParaRPr lang="en-US" sz="32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97558" y="1419367"/>
            <a:ext cx="306357" cy="2982059"/>
            <a:chOff x="6097558" y="1419367"/>
            <a:chExt cx="306357" cy="2982059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6097558" y="1419367"/>
              <a:ext cx="0" cy="1746914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6249596" y="2004216"/>
              <a:ext cx="14364" cy="1653654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402358" y="2718179"/>
              <a:ext cx="1557" cy="1683247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506" r="29047"/>
          <a:stretch/>
        </p:blipFill>
        <p:spPr>
          <a:xfrm>
            <a:off x="8293861" y="1214685"/>
            <a:ext cx="1282890" cy="1552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83542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327CE8B-AA96-4E78-8D3E-4E2FE401A097}"/>
              </a:ext>
            </a:extLst>
          </p:cNvPr>
          <p:cNvSpPr/>
          <p:nvPr/>
        </p:nvSpPr>
        <p:spPr>
          <a:xfrm>
            <a:off x="457200" y="565484"/>
            <a:ext cx="1173480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শিশুরা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</a:p>
          <a:p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8EDA6F0-B655-43AF-AC18-32D6BF0B9A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433" y="1431758"/>
            <a:ext cx="11867146" cy="530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435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204328" y="554485"/>
            <a:ext cx="5353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4000" b="1" dirty="0" err="1" smtClean="0">
                <a:ln>
                  <a:solidFill>
                    <a:srgbClr val="FFC000"/>
                  </a:solidFill>
                </a:ln>
              </a:rPr>
              <a:t>সবাই</a:t>
            </a:r>
            <a:r>
              <a:rPr lang="en-US" sz="4000" b="1" dirty="0" smtClean="0">
                <a:ln>
                  <a:solidFill>
                    <a:srgbClr val="FFC000"/>
                  </a:solidFill>
                </a:ln>
              </a:rPr>
              <a:t> </a:t>
            </a:r>
            <a:r>
              <a:rPr lang="en-US" sz="4000" b="1" dirty="0" err="1" smtClean="0">
                <a:ln>
                  <a:solidFill>
                    <a:srgbClr val="FFC000"/>
                  </a:solidFill>
                </a:ln>
              </a:rPr>
              <a:t>মিলে</a:t>
            </a:r>
            <a:r>
              <a:rPr lang="en-US" sz="4000" b="1" dirty="0" smtClean="0">
                <a:ln>
                  <a:solidFill>
                    <a:srgbClr val="FFC000"/>
                  </a:solidFill>
                </a:ln>
              </a:rPr>
              <a:t> </a:t>
            </a:r>
            <a:r>
              <a:rPr lang="en-US" sz="4000" b="1" dirty="0" err="1" smtClean="0">
                <a:ln>
                  <a:solidFill>
                    <a:srgbClr val="FFC000"/>
                  </a:solidFill>
                </a:ln>
              </a:rPr>
              <a:t>একটা</a:t>
            </a:r>
            <a:r>
              <a:rPr lang="en-US" sz="4000" b="1" dirty="0" smtClean="0">
                <a:ln>
                  <a:solidFill>
                    <a:srgbClr val="FFC000"/>
                  </a:solidFill>
                </a:ln>
              </a:rPr>
              <a:t> </a:t>
            </a:r>
            <a:r>
              <a:rPr lang="en-US" sz="4000" b="1" dirty="0" err="1" smtClean="0">
                <a:ln>
                  <a:solidFill>
                    <a:srgbClr val="FFC000"/>
                  </a:solidFill>
                </a:ln>
              </a:rPr>
              <a:t>ভিডিও</a:t>
            </a:r>
            <a:r>
              <a:rPr lang="en-US" sz="4000" b="1" dirty="0" smtClean="0">
                <a:ln>
                  <a:solidFill>
                    <a:srgbClr val="FFC000"/>
                  </a:solidFill>
                </a:ln>
              </a:rPr>
              <a:t> </a:t>
            </a:r>
            <a:r>
              <a:rPr lang="en-US" sz="4000" b="1" dirty="0" err="1" smtClean="0">
                <a:ln>
                  <a:solidFill>
                    <a:srgbClr val="FFC000"/>
                  </a:solidFill>
                </a:ln>
              </a:rPr>
              <a:t>দেখি</a:t>
            </a:r>
            <a:r>
              <a:rPr lang="en-US" sz="4000" b="1" dirty="0" smtClean="0">
                <a:ln>
                  <a:solidFill>
                    <a:srgbClr val="FFC000"/>
                  </a:solidFill>
                </a:ln>
              </a:rPr>
              <a:t> </a:t>
            </a:r>
            <a:endParaRPr lang="en-US" sz="2800" b="1" dirty="0">
              <a:ln>
                <a:solidFill>
                  <a:srgbClr val="FFC000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91222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075811" y="359779"/>
            <a:ext cx="7159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>
                  <a:solidFill>
                    <a:srgbClr val="FFFF00"/>
                  </a:solidFill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তাহলে</a:t>
            </a:r>
            <a:r>
              <a:rPr lang="en-US" sz="4400" b="1" dirty="0" smtClean="0">
                <a:ln>
                  <a:solidFill>
                    <a:srgbClr val="FFFF00"/>
                  </a:solidFill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b="1" dirty="0" err="1" smtClean="0">
                <a:ln>
                  <a:solidFill>
                    <a:srgbClr val="FFFF00"/>
                  </a:solidFill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আজ</a:t>
            </a:r>
            <a:r>
              <a:rPr lang="en-US" sz="4400" b="1" dirty="0" smtClean="0">
                <a:ln>
                  <a:solidFill>
                    <a:srgbClr val="FFFF00"/>
                  </a:solidFill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b="1" dirty="0" err="1" smtClean="0">
                <a:ln>
                  <a:solidFill>
                    <a:srgbClr val="FFFF00"/>
                  </a:solidFill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আমরা</a:t>
            </a:r>
            <a:r>
              <a:rPr lang="en-US" sz="4400" b="1" dirty="0" smtClean="0">
                <a:ln>
                  <a:solidFill>
                    <a:srgbClr val="FFFF00"/>
                  </a:solidFill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400" b="1" dirty="0" err="1" smtClean="0">
                <a:ln>
                  <a:solidFill>
                    <a:srgbClr val="FFFF00"/>
                  </a:solidFill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পড়ব</a:t>
            </a:r>
            <a:r>
              <a:rPr lang="en-US" sz="4400" b="1" dirty="0" smtClean="0">
                <a:ln>
                  <a:solidFill>
                    <a:srgbClr val="FFFF00"/>
                  </a:solidFill>
                </a:ln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4400" b="1" dirty="0">
              <a:ln>
                <a:solidFill>
                  <a:srgbClr val="FFFF00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2433482" y="1283109"/>
            <a:ext cx="7418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বিভিন্ন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রকম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আকৃতি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="" xmlns:a16="http://schemas.microsoft.com/office/drawing/2014/main" id="{DDEF2A29-CD79-4D42-A924-A267FEE7D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758" y="2317646"/>
            <a:ext cx="4472256" cy="2785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933679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E82D85A0-AB90-45CC-8916-A3D7DD1A5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368" y="1814051"/>
            <a:ext cx="4824344" cy="331577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26" name="Rectangle 25"/>
          <p:cNvSpPr/>
          <p:nvPr/>
        </p:nvSpPr>
        <p:spPr>
          <a:xfrm>
            <a:off x="1932039" y="2521973"/>
            <a:ext cx="4129548" cy="13421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গোল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আকৃতির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48233" y="324465"/>
            <a:ext cx="7403690" cy="8554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FF00"/>
                </a:solidFill>
              </a:rPr>
              <a:t>বল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কোন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আকৃতির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83664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3">
            <a:extLst>
              <a:ext uri="{FF2B5EF4-FFF2-40B4-BE49-F238E27FC236}">
                <a16:creationId xmlns="" xmlns:a16="http://schemas.microsoft.com/office/drawing/2014/main" id="{12FA6005-CE51-4E7B-9FFB-23518E96CD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041" y="1751883"/>
            <a:ext cx="4722224" cy="339530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5" name="Rectangle 24"/>
          <p:cNvSpPr/>
          <p:nvPr/>
        </p:nvSpPr>
        <p:spPr>
          <a:xfrm>
            <a:off x="2050026" y="368709"/>
            <a:ext cx="7919883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 err="1" smtClean="0">
                <a:solidFill>
                  <a:srgbClr val="FF0000"/>
                </a:solidFill>
              </a:rPr>
              <a:t>এসো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আমরা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ছবি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দেখে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আকৃতি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বলি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05781" y="2285999"/>
            <a:ext cx="3097161" cy="18435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চারকোনা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আকৃতির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75412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212259" y="294966"/>
            <a:ext cx="7624916" cy="132735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চারকোনা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আকৃতি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25" name="Frame 24"/>
          <p:cNvSpPr/>
          <p:nvPr/>
        </p:nvSpPr>
        <p:spPr>
          <a:xfrm>
            <a:off x="2536721" y="2359742"/>
            <a:ext cx="3819833" cy="2123768"/>
          </a:xfrm>
          <a:prstGeom prst="fram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Cube 25"/>
          <p:cNvSpPr/>
          <p:nvPr/>
        </p:nvSpPr>
        <p:spPr>
          <a:xfrm>
            <a:off x="7049729" y="2389239"/>
            <a:ext cx="2890684" cy="203527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75412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Content Placeholder 3">
            <a:extLst>
              <a:ext uri="{FF2B5EF4-FFF2-40B4-BE49-F238E27FC236}">
                <a16:creationId xmlns="" xmlns:a16="http://schemas.microsoft.com/office/drawing/2014/main" id="{3C3B35B3-A597-4728-A392-E9D8462D3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366" y="1557953"/>
            <a:ext cx="5106332" cy="360398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25" name="Rectangle 24"/>
          <p:cNvSpPr/>
          <p:nvPr/>
        </p:nvSpPr>
        <p:spPr>
          <a:xfrm>
            <a:off x="1961534" y="442451"/>
            <a:ext cx="8332839" cy="10471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solidFill>
                  <a:srgbClr val="FF0000"/>
                </a:solidFill>
              </a:rPr>
              <a:t>এসো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আমরা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ছবি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দেখে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আকৃতি</a:t>
            </a:r>
            <a:r>
              <a:rPr lang="en-US" sz="4400" b="1" i="1" dirty="0" smtClean="0">
                <a:solidFill>
                  <a:srgbClr val="FF0000"/>
                </a:solidFill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</a:rPr>
              <a:t>বলি</a:t>
            </a:r>
            <a:endParaRPr lang="en-US" sz="4400" b="1" i="1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9303" y="2566219"/>
            <a:ext cx="3554362" cy="16813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তিনকোনা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আকৃতি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539923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112</Words>
  <Application>Microsoft Office PowerPoint</Application>
  <PresentationFormat>Custom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চলনবিল অনলাইন স্কুলের পক্ষ থেকে আজকের পাঠে সকলকে শুভেচ্ছা।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115</cp:revision>
  <dcterms:created xsi:type="dcterms:W3CDTF">2020-09-09T18:24:59Z</dcterms:created>
  <dcterms:modified xsi:type="dcterms:W3CDTF">2020-11-25T16:10:04Z</dcterms:modified>
</cp:coreProperties>
</file>