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513057-315C-47CB-B4E5-2B8AFA91C438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53A5E2-0ACF-46D1-9A50-04433C743265}">
      <dgm:prSet phldrT="[Text]"/>
      <dgm:spPr/>
      <dgm:t>
        <a:bodyPr/>
        <a:lstStyle/>
        <a:p>
          <a:r>
            <a:rPr lang="en-US" dirty="0" err="1" smtClean="0">
              <a:latin typeface="NikoshLightBAN" pitchFamily="2" charset="0"/>
              <a:cs typeface="NikoshLightBAN" pitchFamily="2" charset="0"/>
            </a:rPr>
            <a:t>লেনদেন</a:t>
          </a:r>
          <a:endParaRPr lang="en-US" dirty="0">
            <a:latin typeface="NikoshLightBAN" pitchFamily="2" charset="0"/>
            <a:cs typeface="NikoshLightBAN" pitchFamily="2" charset="0"/>
          </a:endParaRPr>
        </a:p>
      </dgm:t>
    </dgm:pt>
    <dgm:pt modelId="{8E801D02-87C1-4AF9-8DBF-A20693A50CE0}" type="parTrans" cxnId="{FCFE0003-609D-4614-8322-F27B9C4B7FC4}">
      <dgm:prSet/>
      <dgm:spPr/>
      <dgm:t>
        <a:bodyPr/>
        <a:lstStyle/>
        <a:p>
          <a:endParaRPr lang="en-US">
            <a:latin typeface="NikoshLightBAN" pitchFamily="2" charset="0"/>
            <a:cs typeface="NikoshLightBAN" pitchFamily="2" charset="0"/>
          </a:endParaRPr>
        </a:p>
      </dgm:t>
    </dgm:pt>
    <dgm:pt modelId="{9AEECF77-43BC-441A-95A2-4B3733782064}" type="sibTrans" cxnId="{FCFE0003-609D-4614-8322-F27B9C4B7FC4}">
      <dgm:prSet/>
      <dgm:spPr/>
      <dgm:t>
        <a:bodyPr/>
        <a:lstStyle/>
        <a:p>
          <a:endParaRPr lang="en-US">
            <a:latin typeface="NikoshLightBAN" pitchFamily="2" charset="0"/>
            <a:cs typeface="NikoshLightBAN" pitchFamily="2" charset="0"/>
          </a:endParaRPr>
        </a:p>
      </dgm:t>
    </dgm:pt>
    <dgm:pt modelId="{7B02BF06-C98E-4220-A123-B39A7FFF5A86}">
      <dgm:prSet phldrT="[Text]"/>
      <dgm:spPr/>
      <dgm:t>
        <a:bodyPr/>
        <a:lstStyle/>
        <a:p>
          <a:r>
            <a:rPr lang="en-US" dirty="0" smtClean="0">
              <a:latin typeface="NikoshLightBAN" pitchFamily="2" charset="0"/>
              <a:cs typeface="NikoshLightBAN" pitchFamily="2" charset="0"/>
            </a:rPr>
            <a:t> </a:t>
          </a:r>
          <a:r>
            <a:rPr lang="en-US" dirty="0" err="1" smtClean="0">
              <a:latin typeface="NikoshLightBAN" pitchFamily="2" charset="0"/>
              <a:cs typeface="NikoshLightBAN" pitchFamily="2" charset="0"/>
            </a:rPr>
            <a:t>মূলধ্নন</a:t>
          </a:r>
          <a:r>
            <a:rPr lang="en-US" dirty="0" smtClean="0">
              <a:latin typeface="NikoshLightBAN" pitchFamily="2" charset="0"/>
              <a:cs typeface="NikoshLightBAN" pitchFamily="2" charset="0"/>
            </a:rPr>
            <a:t> </a:t>
          </a:r>
          <a:r>
            <a:rPr lang="en-US" dirty="0" err="1" smtClean="0">
              <a:latin typeface="NikoshLightBAN" pitchFamily="2" charset="0"/>
              <a:cs typeface="NikoshLightBAN" pitchFamily="2" charset="0"/>
            </a:rPr>
            <a:t>জাতীয়</a:t>
          </a:r>
          <a:r>
            <a:rPr lang="en-US" dirty="0" smtClean="0">
              <a:latin typeface="NikoshLightBAN" pitchFamily="2" charset="0"/>
              <a:cs typeface="NikoshLightBAN" pitchFamily="2" charset="0"/>
            </a:rPr>
            <a:t> </a:t>
          </a:r>
          <a:r>
            <a:rPr lang="en-US" dirty="0" err="1" smtClean="0">
              <a:latin typeface="NikoshLightBAN" pitchFamily="2" charset="0"/>
              <a:cs typeface="NikoshLightBAN" pitchFamily="2" charset="0"/>
            </a:rPr>
            <a:t>লেনদেন</a:t>
          </a:r>
          <a:r>
            <a:rPr lang="en-US" dirty="0" smtClean="0">
              <a:latin typeface="NikoshLightBAN" pitchFamily="2" charset="0"/>
              <a:cs typeface="NikoshLightBAN" pitchFamily="2" charset="0"/>
            </a:rPr>
            <a:t>   </a:t>
          </a:r>
          <a:endParaRPr lang="en-US" dirty="0">
            <a:latin typeface="NikoshLightBAN" pitchFamily="2" charset="0"/>
            <a:cs typeface="NikoshLightBAN" pitchFamily="2" charset="0"/>
          </a:endParaRPr>
        </a:p>
      </dgm:t>
    </dgm:pt>
    <dgm:pt modelId="{2BE24B92-A80F-40B5-8C61-F5BACAA5A55B}" type="parTrans" cxnId="{FD31400A-5878-417B-A5EB-6CD8BA5BEAAA}">
      <dgm:prSet/>
      <dgm:spPr/>
      <dgm:t>
        <a:bodyPr/>
        <a:lstStyle/>
        <a:p>
          <a:endParaRPr lang="en-US">
            <a:latin typeface="NikoshLightBAN" pitchFamily="2" charset="0"/>
            <a:cs typeface="NikoshLightBAN" pitchFamily="2" charset="0"/>
          </a:endParaRPr>
        </a:p>
      </dgm:t>
    </dgm:pt>
    <dgm:pt modelId="{FFD4DAA2-320B-4F21-9B13-71E34F9C8502}" type="sibTrans" cxnId="{FD31400A-5878-417B-A5EB-6CD8BA5BEAAA}">
      <dgm:prSet/>
      <dgm:spPr/>
      <dgm:t>
        <a:bodyPr/>
        <a:lstStyle/>
        <a:p>
          <a:endParaRPr lang="en-US">
            <a:latin typeface="NikoshLightBAN" pitchFamily="2" charset="0"/>
            <a:cs typeface="NikoshLightBAN" pitchFamily="2" charset="0"/>
          </a:endParaRPr>
        </a:p>
      </dgm:t>
    </dgm:pt>
    <dgm:pt modelId="{6651B0B4-2A8A-4CA6-975E-44ECA4B562C4}">
      <dgm:prSet phldrT="[Text]"/>
      <dgm:spPr/>
      <dgm:t>
        <a:bodyPr/>
        <a:lstStyle/>
        <a:p>
          <a:r>
            <a:rPr lang="en-US" dirty="0" err="1" smtClean="0">
              <a:latin typeface="NikoshLightBAN" pitchFamily="2" charset="0"/>
              <a:cs typeface="NikoshLightBAN" pitchFamily="2" charset="0"/>
            </a:rPr>
            <a:t>মুনাফাজাতীয়</a:t>
          </a:r>
          <a:r>
            <a:rPr lang="en-US" dirty="0" smtClean="0">
              <a:latin typeface="NikoshLightBAN" pitchFamily="2" charset="0"/>
              <a:cs typeface="NikoshLightBAN" pitchFamily="2" charset="0"/>
            </a:rPr>
            <a:t> </a:t>
          </a:r>
          <a:r>
            <a:rPr lang="en-US" dirty="0" err="1" smtClean="0">
              <a:latin typeface="NikoshLightBAN" pitchFamily="2" charset="0"/>
              <a:cs typeface="NikoshLightBAN" pitchFamily="2" charset="0"/>
            </a:rPr>
            <a:t>লেনদেন</a:t>
          </a:r>
          <a:r>
            <a:rPr lang="en-US" dirty="0" smtClean="0">
              <a:latin typeface="NikoshLightBAN" pitchFamily="2" charset="0"/>
              <a:cs typeface="NikoshLightBAN" pitchFamily="2" charset="0"/>
            </a:rPr>
            <a:t> </a:t>
          </a:r>
          <a:endParaRPr lang="en-US" dirty="0">
            <a:latin typeface="NikoshLightBAN" pitchFamily="2" charset="0"/>
            <a:cs typeface="NikoshLightBAN" pitchFamily="2" charset="0"/>
          </a:endParaRPr>
        </a:p>
      </dgm:t>
    </dgm:pt>
    <dgm:pt modelId="{2E349FD0-6792-4907-8663-8075BDD7CD7E}" type="parTrans" cxnId="{ED387B55-CB94-4FFA-A401-BC0D1F1C8108}">
      <dgm:prSet/>
      <dgm:spPr/>
      <dgm:t>
        <a:bodyPr/>
        <a:lstStyle/>
        <a:p>
          <a:endParaRPr lang="en-US">
            <a:latin typeface="NikoshLightBAN" pitchFamily="2" charset="0"/>
            <a:cs typeface="NikoshLightBAN" pitchFamily="2" charset="0"/>
          </a:endParaRPr>
        </a:p>
      </dgm:t>
    </dgm:pt>
    <dgm:pt modelId="{AC30BE1F-4A63-492B-99AA-F8F6A4C54604}" type="sibTrans" cxnId="{ED387B55-CB94-4FFA-A401-BC0D1F1C8108}">
      <dgm:prSet/>
      <dgm:spPr/>
      <dgm:t>
        <a:bodyPr/>
        <a:lstStyle/>
        <a:p>
          <a:endParaRPr lang="en-US">
            <a:latin typeface="NikoshLightBAN" pitchFamily="2" charset="0"/>
            <a:cs typeface="NikoshLightBAN" pitchFamily="2" charset="0"/>
          </a:endParaRPr>
        </a:p>
      </dgm:t>
    </dgm:pt>
    <dgm:pt modelId="{8A579D34-2F3A-45D2-87EE-0A3D297B0FF9}" type="pres">
      <dgm:prSet presAssocID="{37513057-315C-47CB-B4E5-2B8AFA91C43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1FD1FB-FA43-4386-B9F0-7284F55E9A3A}" type="pres">
      <dgm:prSet presAssocID="{FF53A5E2-0ACF-46D1-9A50-04433C74326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E62035-A82A-4E7F-9397-0E504A3F1509}" type="pres">
      <dgm:prSet presAssocID="{9AEECF77-43BC-441A-95A2-4B3733782064}" presName="sibTrans" presStyleLbl="sibTrans2D1" presStyleIdx="0" presStyleCnt="3"/>
      <dgm:spPr/>
      <dgm:t>
        <a:bodyPr/>
        <a:lstStyle/>
        <a:p>
          <a:endParaRPr lang="en-US"/>
        </a:p>
      </dgm:t>
    </dgm:pt>
    <dgm:pt modelId="{86496008-8BEB-452D-95C6-88CC22736353}" type="pres">
      <dgm:prSet presAssocID="{9AEECF77-43BC-441A-95A2-4B3733782064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43B8DA39-7917-4858-84B1-AB816D6C4485}" type="pres">
      <dgm:prSet presAssocID="{7B02BF06-C98E-4220-A123-B39A7FFF5A8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80BC8C-E3F1-4F12-A52A-1212D10B5985}" type="pres">
      <dgm:prSet presAssocID="{FFD4DAA2-320B-4F21-9B13-71E34F9C8502}" presName="sibTrans" presStyleLbl="sibTrans2D1" presStyleIdx="1" presStyleCnt="3"/>
      <dgm:spPr/>
      <dgm:t>
        <a:bodyPr/>
        <a:lstStyle/>
        <a:p>
          <a:endParaRPr lang="en-US"/>
        </a:p>
      </dgm:t>
    </dgm:pt>
    <dgm:pt modelId="{6CE9F153-4DE7-45F2-A8EE-B8C864743835}" type="pres">
      <dgm:prSet presAssocID="{FFD4DAA2-320B-4F21-9B13-71E34F9C8502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99ADDAFB-C56D-48DD-8AF6-9CF8BD437435}" type="pres">
      <dgm:prSet presAssocID="{6651B0B4-2A8A-4CA6-975E-44ECA4B562C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A2EC8B-F7B2-4B05-A105-7845406FBF2B}" type="pres">
      <dgm:prSet presAssocID="{AC30BE1F-4A63-492B-99AA-F8F6A4C54604}" presName="sibTrans" presStyleLbl="sibTrans2D1" presStyleIdx="2" presStyleCnt="3"/>
      <dgm:spPr/>
      <dgm:t>
        <a:bodyPr/>
        <a:lstStyle/>
        <a:p>
          <a:endParaRPr lang="en-US"/>
        </a:p>
      </dgm:t>
    </dgm:pt>
    <dgm:pt modelId="{11F22C80-4211-4793-9444-E1720BF62BD3}" type="pres">
      <dgm:prSet presAssocID="{AC30BE1F-4A63-492B-99AA-F8F6A4C54604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BABE3A11-7CF1-4C9F-865A-7FC4F15D8E74}" type="presOf" srcId="{FFD4DAA2-320B-4F21-9B13-71E34F9C8502}" destId="{C980BC8C-E3F1-4F12-A52A-1212D10B5985}" srcOrd="0" destOrd="0" presId="urn:microsoft.com/office/officeart/2005/8/layout/cycle7"/>
    <dgm:cxn modelId="{8607D018-C052-4FCF-9E98-C846221BB659}" type="presOf" srcId="{7B02BF06-C98E-4220-A123-B39A7FFF5A86}" destId="{43B8DA39-7917-4858-84B1-AB816D6C4485}" srcOrd="0" destOrd="0" presId="urn:microsoft.com/office/officeart/2005/8/layout/cycle7"/>
    <dgm:cxn modelId="{3023A77D-C197-444A-B28E-CC4F7BEC5795}" type="presOf" srcId="{FFD4DAA2-320B-4F21-9B13-71E34F9C8502}" destId="{6CE9F153-4DE7-45F2-A8EE-B8C864743835}" srcOrd="1" destOrd="0" presId="urn:microsoft.com/office/officeart/2005/8/layout/cycle7"/>
    <dgm:cxn modelId="{76994868-B7D4-40BA-BAD3-8655EE5C5E53}" type="presOf" srcId="{AC30BE1F-4A63-492B-99AA-F8F6A4C54604}" destId="{11F22C80-4211-4793-9444-E1720BF62BD3}" srcOrd="1" destOrd="0" presId="urn:microsoft.com/office/officeart/2005/8/layout/cycle7"/>
    <dgm:cxn modelId="{FCFE0003-609D-4614-8322-F27B9C4B7FC4}" srcId="{37513057-315C-47CB-B4E5-2B8AFA91C438}" destId="{FF53A5E2-0ACF-46D1-9A50-04433C743265}" srcOrd="0" destOrd="0" parTransId="{8E801D02-87C1-4AF9-8DBF-A20693A50CE0}" sibTransId="{9AEECF77-43BC-441A-95A2-4B3733782064}"/>
    <dgm:cxn modelId="{72D0E186-D44C-4B94-987B-A28C1669A2E3}" type="presOf" srcId="{FF53A5E2-0ACF-46D1-9A50-04433C743265}" destId="{351FD1FB-FA43-4386-B9F0-7284F55E9A3A}" srcOrd="0" destOrd="0" presId="urn:microsoft.com/office/officeart/2005/8/layout/cycle7"/>
    <dgm:cxn modelId="{FB749BEB-04A8-42EA-BF2F-6D10379FA08E}" type="presOf" srcId="{9AEECF77-43BC-441A-95A2-4B3733782064}" destId="{86496008-8BEB-452D-95C6-88CC22736353}" srcOrd="1" destOrd="0" presId="urn:microsoft.com/office/officeart/2005/8/layout/cycle7"/>
    <dgm:cxn modelId="{D848943C-AE3C-4F65-A142-2CAB08FC923E}" type="presOf" srcId="{6651B0B4-2A8A-4CA6-975E-44ECA4B562C4}" destId="{99ADDAFB-C56D-48DD-8AF6-9CF8BD437435}" srcOrd="0" destOrd="0" presId="urn:microsoft.com/office/officeart/2005/8/layout/cycle7"/>
    <dgm:cxn modelId="{B066987B-4BCC-426B-977C-2049AEA0D140}" type="presOf" srcId="{AC30BE1F-4A63-492B-99AA-F8F6A4C54604}" destId="{DCA2EC8B-F7B2-4B05-A105-7845406FBF2B}" srcOrd="0" destOrd="0" presId="urn:microsoft.com/office/officeart/2005/8/layout/cycle7"/>
    <dgm:cxn modelId="{C563BC7A-880B-41F5-A84C-333CFAF3C5D6}" type="presOf" srcId="{9AEECF77-43BC-441A-95A2-4B3733782064}" destId="{7EE62035-A82A-4E7F-9397-0E504A3F1509}" srcOrd="0" destOrd="0" presId="urn:microsoft.com/office/officeart/2005/8/layout/cycle7"/>
    <dgm:cxn modelId="{ED387B55-CB94-4FFA-A401-BC0D1F1C8108}" srcId="{37513057-315C-47CB-B4E5-2B8AFA91C438}" destId="{6651B0B4-2A8A-4CA6-975E-44ECA4B562C4}" srcOrd="2" destOrd="0" parTransId="{2E349FD0-6792-4907-8663-8075BDD7CD7E}" sibTransId="{AC30BE1F-4A63-492B-99AA-F8F6A4C54604}"/>
    <dgm:cxn modelId="{FD31400A-5878-417B-A5EB-6CD8BA5BEAAA}" srcId="{37513057-315C-47CB-B4E5-2B8AFA91C438}" destId="{7B02BF06-C98E-4220-A123-B39A7FFF5A86}" srcOrd="1" destOrd="0" parTransId="{2BE24B92-A80F-40B5-8C61-F5BACAA5A55B}" sibTransId="{FFD4DAA2-320B-4F21-9B13-71E34F9C8502}"/>
    <dgm:cxn modelId="{AC2E5C74-B511-4DD4-BE45-5E7CBCEFE397}" type="presOf" srcId="{37513057-315C-47CB-B4E5-2B8AFA91C438}" destId="{8A579D34-2F3A-45D2-87EE-0A3D297B0FF9}" srcOrd="0" destOrd="0" presId="urn:microsoft.com/office/officeart/2005/8/layout/cycle7"/>
    <dgm:cxn modelId="{C7837DAD-E683-47AF-97A4-ECF1EE407DF3}" type="presParOf" srcId="{8A579D34-2F3A-45D2-87EE-0A3D297B0FF9}" destId="{351FD1FB-FA43-4386-B9F0-7284F55E9A3A}" srcOrd="0" destOrd="0" presId="urn:microsoft.com/office/officeart/2005/8/layout/cycle7"/>
    <dgm:cxn modelId="{5F1927B5-670E-4E2A-ACD9-B38812D4A83A}" type="presParOf" srcId="{8A579D34-2F3A-45D2-87EE-0A3D297B0FF9}" destId="{7EE62035-A82A-4E7F-9397-0E504A3F1509}" srcOrd="1" destOrd="0" presId="urn:microsoft.com/office/officeart/2005/8/layout/cycle7"/>
    <dgm:cxn modelId="{300107BB-4D6C-4B0B-9838-D9CC0C4CBAB7}" type="presParOf" srcId="{7EE62035-A82A-4E7F-9397-0E504A3F1509}" destId="{86496008-8BEB-452D-95C6-88CC22736353}" srcOrd="0" destOrd="0" presId="urn:microsoft.com/office/officeart/2005/8/layout/cycle7"/>
    <dgm:cxn modelId="{5D97CFD2-4BE4-4926-83FA-93D7BD042EFB}" type="presParOf" srcId="{8A579D34-2F3A-45D2-87EE-0A3D297B0FF9}" destId="{43B8DA39-7917-4858-84B1-AB816D6C4485}" srcOrd="2" destOrd="0" presId="urn:microsoft.com/office/officeart/2005/8/layout/cycle7"/>
    <dgm:cxn modelId="{4010C435-BA63-4717-AD64-DB2DD206B763}" type="presParOf" srcId="{8A579D34-2F3A-45D2-87EE-0A3D297B0FF9}" destId="{C980BC8C-E3F1-4F12-A52A-1212D10B5985}" srcOrd="3" destOrd="0" presId="urn:microsoft.com/office/officeart/2005/8/layout/cycle7"/>
    <dgm:cxn modelId="{81EBC063-CDE3-4DA2-B4B1-9281A5783B63}" type="presParOf" srcId="{C980BC8C-E3F1-4F12-A52A-1212D10B5985}" destId="{6CE9F153-4DE7-45F2-A8EE-B8C864743835}" srcOrd="0" destOrd="0" presId="urn:microsoft.com/office/officeart/2005/8/layout/cycle7"/>
    <dgm:cxn modelId="{7E1FE90D-3FFB-4C48-B961-003DF06B55FF}" type="presParOf" srcId="{8A579D34-2F3A-45D2-87EE-0A3D297B0FF9}" destId="{99ADDAFB-C56D-48DD-8AF6-9CF8BD437435}" srcOrd="4" destOrd="0" presId="urn:microsoft.com/office/officeart/2005/8/layout/cycle7"/>
    <dgm:cxn modelId="{4085EA56-E6E4-42B4-9590-709C90FB7C04}" type="presParOf" srcId="{8A579D34-2F3A-45D2-87EE-0A3D297B0FF9}" destId="{DCA2EC8B-F7B2-4B05-A105-7845406FBF2B}" srcOrd="5" destOrd="0" presId="urn:microsoft.com/office/officeart/2005/8/layout/cycle7"/>
    <dgm:cxn modelId="{5824BA30-7049-43EA-BA42-E5128A60FD74}" type="presParOf" srcId="{DCA2EC8B-F7B2-4B05-A105-7845406FBF2B}" destId="{11F22C80-4211-4793-9444-E1720BF62BD3}" srcOrd="0" destOrd="0" presId="urn:microsoft.com/office/officeart/2005/8/layout/cycle7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223E79-4AC3-427B-B1CD-BB9B2FEA495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F460E9-E61D-443F-A965-24F27D1C314C}">
      <dgm:prSet phldrT="[Text]"/>
      <dgm:spPr/>
      <dgm:t>
        <a:bodyPr/>
        <a:lstStyle/>
        <a:p>
          <a:r>
            <a:rPr lang="en-US" dirty="0" err="1" smtClean="0">
              <a:solidFill>
                <a:srgbClr val="FF0000"/>
              </a:solidFill>
              <a:latin typeface="NikoshLightBAN" pitchFamily="2" charset="0"/>
              <a:cs typeface="NikoshLightBAN" pitchFamily="2" charset="0"/>
            </a:rPr>
            <a:t>লেনদেন</a:t>
          </a:r>
          <a:r>
            <a:rPr lang="en-US" dirty="0" smtClean="0">
              <a:solidFill>
                <a:srgbClr val="FF0000"/>
              </a:solidFill>
              <a:latin typeface="NikoshLightBAN" pitchFamily="2" charset="0"/>
              <a:cs typeface="NikoshLightBAN" pitchFamily="2" charset="0"/>
            </a:rPr>
            <a:t> </a:t>
          </a:r>
          <a:endParaRPr lang="en-US" dirty="0">
            <a:solidFill>
              <a:srgbClr val="FF0000"/>
            </a:solidFill>
            <a:latin typeface="NikoshLightBAN" pitchFamily="2" charset="0"/>
            <a:cs typeface="NikoshLightBAN" pitchFamily="2" charset="0"/>
          </a:endParaRPr>
        </a:p>
      </dgm:t>
    </dgm:pt>
    <dgm:pt modelId="{A2260EF5-B010-40C4-B2DC-A5F82ABEA8B7}" type="parTrans" cxnId="{EAFE03B6-CD57-4FAA-8AC6-C231D1D2B759}">
      <dgm:prSet/>
      <dgm:spPr/>
      <dgm:t>
        <a:bodyPr/>
        <a:lstStyle/>
        <a:p>
          <a:endParaRPr lang="en-US"/>
        </a:p>
      </dgm:t>
    </dgm:pt>
    <dgm:pt modelId="{324C16B9-1B9F-4E07-BAE6-D9EDDA62C9C6}" type="sibTrans" cxnId="{EAFE03B6-CD57-4FAA-8AC6-C231D1D2B759}">
      <dgm:prSet/>
      <dgm:spPr/>
      <dgm:t>
        <a:bodyPr/>
        <a:lstStyle/>
        <a:p>
          <a:endParaRPr lang="en-US"/>
        </a:p>
      </dgm:t>
    </dgm:pt>
    <dgm:pt modelId="{FBDA1FA1-C557-4D37-AEE0-E47FF632ABE8}">
      <dgm:prSet phldrT="[Text]"/>
      <dgm:spPr/>
      <dgm:t>
        <a:bodyPr/>
        <a:lstStyle/>
        <a:p>
          <a:r>
            <a:rPr lang="en-US" dirty="0" err="1" smtClean="0">
              <a:solidFill>
                <a:srgbClr val="FF0000"/>
              </a:solidFill>
              <a:latin typeface="NikoshLightBAN" pitchFamily="2" charset="0"/>
              <a:cs typeface="NikoshLightBAN" pitchFamily="2" charset="0"/>
            </a:rPr>
            <a:t>মূলধন</a:t>
          </a:r>
          <a:r>
            <a:rPr lang="en-US" dirty="0" smtClean="0">
              <a:solidFill>
                <a:srgbClr val="FF0000"/>
              </a:solidFill>
              <a:latin typeface="NikoshLightBAN" pitchFamily="2" charset="0"/>
              <a:cs typeface="NikoshLightBAN" pitchFamily="2" charset="0"/>
            </a:rPr>
            <a:t> </a:t>
          </a:r>
          <a:r>
            <a:rPr lang="en-US" dirty="0" err="1" smtClean="0">
              <a:solidFill>
                <a:srgbClr val="FF0000"/>
              </a:solidFill>
              <a:latin typeface="NikoshLightBAN" pitchFamily="2" charset="0"/>
              <a:cs typeface="NikoshLightBAN" pitchFamily="2" charset="0"/>
            </a:rPr>
            <a:t>জাতীয়</a:t>
          </a:r>
          <a:r>
            <a:rPr lang="en-US" dirty="0" smtClean="0">
              <a:solidFill>
                <a:srgbClr val="FF0000"/>
              </a:solidFill>
              <a:latin typeface="NikoshLightBAN" pitchFamily="2" charset="0"/>
              <a:cs typeface="NikoshLightBAN" pitchFamily="2" charset="0"/>
            </a:rPr>
            <a:t> </a:t>
          </a:r>
          <a:endParaRPr lang="en-US" dirty="0">
            <a:solidFill>
              <a:srgbClr val="FF0000"/>
            </a:solidFill>
            <a:latin typeface="NikoshLightBAN" pitchFamily="2" charset="0"/>
            <a:cs typeface="NikoshLightBAN" pitchFamily="2" charset="0"/>
          </a:endParaRPr>
        </a:p>
      </dgm:t>
    </dgm:pt>
    <dgm:pt modelId="{77F0354C-A484-46F6-B869-028E74EF2CBD}" type="parTrans" cxnId="{A317FFA5-6F21-4734-9CE5-1DD173B4AEBD}">
      <dgm:prSet/>
      <dgm:spPr/>
      <dgm:t>
        <a:bodyPr/>
        <a:lstStyle/>
        <a:p>
          <a:endParaRPr lang="en-US"/>
        </a:p>
      </dgm:t>
    </dgm:pt>
    <dgm:pt modelId="{AEA49838-17A6-4803-9038-118CAD26EA04}" type="sibTrans" cxnId="{A317FFA5-6F21-4734-9CE5-1DD173B4AEBD}">
      <dgm:prSet/>
      <dgm:spPr/>
      <dgm:t>
        <a:bodyPr/>
        <a:lstStyle/>
        <a:p>
          <a:endParaRPr lang="en-US"/>
        </a:p>
      </dgm:t>
    </dgm:pt>
    <dgm:pt modelId="{326908F1-7186-49A6-83F8-21D4E6752429}">
      <dgm:prSet phldrT="[Text]"/>
      <dgm:spPr/>
      <dgm:t>
        <a:bodyPr/>
        <a:lstStyle/>
        <a:p>
          <a:r>
            <a:rPr lang="en-US" dirty="0" err="1" smtClean="0">
              <a:solidFill>
                <a:srgbClr val="FF0000"/>
              </a:solidFill>
              <a:latin typeface="NikoshLightBAN" pitchFamily="2" charset="0"/>
              <a:cs typeface="NikoshLightBAN" pitchFamily="2" charset="0"/>
            </a:rPr>
            <a:t>প্রাপ্তি</a:t>
          </a:r>
          <a:r>
            <a:rPr lang="en-US" dirty="0" smtClean="0">
              <a:solidFill>
                <a:srgbClr val="FF0000"/>
              </a:solidFill>
              <a:latin typeface="NikoshLightBAN" pitchFamily="2" charset="0"/>
              <a:cs typeface="NikoshLightBAN" pitchFamily="2" charset="0"/>
            </a:rPr>
            <a:t> / </a:t>
          </a:r>
          <a:r>
            <a:rPr lang="en-US" dirty="0" err="1" smtClean="0">
              <a:solidFill>
                <a:srgbClr val="FF0000"/>
              </a:solidFill>
              <a:latin typeface="NikoshLightBAN" pitchFamily="2" charset="0"/>
              <a:cs typeface="NikoshLightBAN" pitchFamily="2" charset="0"/>
            </a:rPr>
            <a:t>আয়</a:t>
          </a:r>
          <a:r>
            <a:rPr lang="en-US" dirty="0" smtClean="0">
              <a:solidFill>
                <a:srgbClr val="FF0000"/>
              </a:solidFill>
              <a:latin typeface="NikoshLightBAN" pitchFamily="2" charset="0"/>
              <a:cs typeface="NikoshLightBAN" pitchFamily="2" charset="0"/>
            </a:rPr>
            <a:t> </a:t>
          </a:r>
          <a:r>
            <a:rPr lang="en-US" dirty="0" smtClean="0">
              <a:solidFill>
                <a:srgbClr val="FF0000"/>
              </a:solidFill>
            </a:rPr>
            <a:t> </a:t>
          </a:r>
          <a:endParaRPr lang="en-US" dirty="0">
            <a:solidFill>
              <a:srgbClr val="FF0000"/>
            </a:solidFill>
          </a:endParaRPr>
        </a:p>
      </dgm:t>
    </dgm:pt>
    <dgm:pt modelId="{8168E89C-44C5-4297-B2A1-7716D86F8B35}" type="parTrans" cxnId="{B9AEA68D-5D80-459C-8D90-2C78FC8E9D9F}">
      <dgm:prSet/>
      <dgm:spPr/>
      <dgm:t>
        <a:bodyPr/>
        <a:lstStyle/>
        <a:p>
          <a:endParaRPr lang="en-US"/>
        </a:p>
      </dgm:t>
    </dgm:pt>
    <dgm:pt modelId="{2BAA2EE9-D5EC-4290-B4B3-672014806A56}" type="sibTrans" cxnId="{B9AEA68D-5D80-459C-8D90-2C78FC8E9D9F}">
      <dgm:prSet/>
      <dgm:spPr/>
      <dgm:t>
        <a:bodyPr/>
        <a:lstStyle/>
        <a:p>
          <a:endParaRPr lang="en-US"/>
        </a:p>
      </dgm:t>
    </dgm:pt>
    <dgm:pt modelId="{D890225A-FE05-4977-882D-27F5B8731BB8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  <a:latin typeface="NikoshLightBAN" pitchFamily="2" charset="0"/>
              <a:cs typeface="NikoshLightBAN" pitchFamily="2" charset="0"/>
            </a:rPr>
            <a:t> </a:t>
          </a:r>
          <a:r>
            <a:rPr lang="en-US" dirty="0" err="1" smtClean="0">
              <a:solidFill>
                <a:srgbClr val="FF0000"/>
              </a:solidFill>
              <a:latin typeface="NikoshLightBAN" pitchFamily="2" charset="0"/>
              <a:cs typeface="NikoshLightBAN" pitchFamily="2" charset="0"/>
            </a:rPr>
            <a:t>ব্যয়</a:t>
          </a:r>
          <a:r>
            <a:rPr lang="en-US" dirty="0" smtClean="0">
              <a:latin typeface="NikoshLightBAN" pitchFamily="2" charset="0"/>
              <a:cs typeface="NikoshLightBAN" pitchFamily="2" charset="0"/>
            </a:rPr>
            <a:t> </a:t>
          </a:r>
          <a:r>
            <a:rPr lang="en-US" dirty="0" smtClean="0">
              <a:solidFill>
                <a:srgbClr val="C00000"/>
              </a:solidFill>
              <a:latin typeface="NikoshLightBAN" pitchFamily="2" charset="0"/>
              <a:cs typeface="NikoshLightBAN" pitchFamily="2" charset="0"/>
            </a:rPr>
            <a:t>/</a:t>
          </a:r>
          <a:r>
            <a:rPr lang="en-US" dirty="0" err="1" smtClean="0">
              <a:solidFill>
                <a:srgbClr val="C00000"/>
              </a:solidFill>
              <a:latin typeface="NikoshLightBAN" pitchFamily="2" charset="0"/>
              <a:cs typeface="NikoshLightBAN" pitchFamily="2" charset="0"/>
            </a:rPr>
            <a:t>প্রদান</a:t>
          </a:r>
          <a:r>
            <a:rPr lang="en-US" dirty="0" smtClean="0">
              <a:solidFill>
                <a:srgbClr val="C00000"/>
              </a:solidFill>
              <a:latin typeface="NikoshLightBAN" pitchFamily="2" charset="0"/>
              <a:cs typeface="NikoshLightBAN" pitchFamily="2" charset="0"/>
            </a:rPr>
            <a:t> </a:t>
          </a:r>
          <a:endParaRPr lang="en-US" dirty="0">
            <a:solidFill>
              <a:srgbClr val="C00000"/>
            </a:solidFill>
            <a:latin typeface="NikoshLightBAN" pitchFamily="2" charset="0"/>
            <a:cs typeface="NikoshLightBAN" pitchFamily="2" charset="0"/>
          </a:endParaRPr>
        </a:p>
      </dgm:t>
    </dgm:pt>
    <dgm:pt modelId="{A44FAE5C-2F96-42D2-B06B-996D4C2ADAE1}" type="parTrans" cxnId="{045B4571-574D-49E7-904B-EC198FAC391D}">
      <dgm:prSet/>
      <dgm:spPr/>
      <dgm:t>
        <a:bodyPr/>
        <a:lstStyle/>
        <a:p>
          <a:endParaRPr lang="en-US"/>
        </a:p>
      </dgm:t>
    </dgm:pt>
    <dgm:pt modelId="{A58270EC-FCA3-4405-8663-6AA7DB33C517}" type="sibTrans" cxnId="{045B4571-574D-49E7-904B-EC198FAC391D}">
      <dgm:prSet/>
      <dgm:spPr/>
      <dgm:t>
        <a:bodyPr/>
        <a:lstStyle/>
        <a:p>
          <a:endParaRPr lang="en-US"/>
        </a:p>
      </dgm:t>
    </dgm:pt>
    <dgm:pt modelId="{E580AD9A-6EDD-4A42-99DB-DB72A24F792F}">
      <dgm:prSet phldrT="[Text]" custT="1"/>
      <dgm:spPr/>
      <dgm:t>
        <a:bodyPr/>
        <a:lstStyle/>
        <a:p>
          <a:r>
            <a:rPr lang="en-US" sz="2000" dirty="0" err="1" smtClean="0">
              <a:solidFill>
                <a:srgbClr val="FF0000"/>
              </a:solidFill>
            </a:rPr>
            <a:t>মুনাফা</a:t>
          </a:r>
          <a:r>
            <a:rPr lang="en-US" sz="2000" dirty="0" smtClean="0">
              <a:solidFill>
                <a:srgbClr val="FF0000"/>
              </a:solidFill>
            </a:rPr>
            <a:t> </a:t>
          </a:r>
          <a:r>
            <a:rPr lang="en-US" sz="2000" dirty="0" err="1" smtClean="0">
              <a:solidFill>
                <a:srgbClr val="FF0000"/>
              </a:solidFill>
            </a:rPr>
            <a:t>জাতীয়</a:t>
          </a:r>
          <a:r>
            <a:rPr lang="en-US" sz="2000" dirty="0" smtClean="0">
              <a:solidFill>
                <a:srgbClr val="FF0000"/>
              </a:solidFill>
            </a:rPr>
            <a:t>  </a:t>
          </a:r>
          <a:endParaRPr lang="en-US" sz="2000" dirty="0">
            <a:solidFill>
              <a:srgbClr val="FF0000"/>
            </a:solidFill>
          </a:endParaRPr>
        </a:p>
      </dgm:t>
    </dgm:pt>
    <dgm:pt modelId="{DDEF4428-A87D-4D12-9826-9FC42E522038}" type="parTrans" cxnId="{16B9182C-6E49-440B-89A5-EC4F3B3D33C7}">
      <dgm:prSet/>
      <dgm:spPr/>
      <dgm:t>
        <a:bodyPr/>
        <a:lstStyle/>
        <a:p>
          <a:endParaRPr lang="en-US"/>
        </a:p>
      </dgm:t>
    </dgm:pt>
    <dgm:pt modelId="{B7F78257-E64E-4BB9-B3E6-646D6C95BD04}" type="sibTrans" cxnId="{16B9182C-6E49-440B-89A5-EC4F3B3D33C7}">
      <dgm:prSet/>
      <dgm:spPr/>
      <dgm:t>
        <a:bodyPr/>
        <a:lstStyle/>
        <a:p>
          <a:endParaRPr lang="en-US"/>
        </a:p>
      </dgm:t>
    </dgm:pt>
    <dgm:pt modelId="{DA6C22D7-3480-4084-93F8-3D50DAF94D84}">
      <dgm:prSet phldrT="[Text]"/>
      <dgm:spPr/>
      <dgm:t>
        <a:bodyPr/>
        <a:lstStyle/>
        <a:p>
          <a:r>
            <a:rPr lang="en-US" dirty="0" err="1" smtClean="0">
              <a:solidFill>
                <a:srgbClr val="FF0000"/>
              </a:solidFill>
              <a:latin typeface="NikoshLightBAN" pitchFamily="2" charset="0"/>
              <a:cs typeface="NikoshLightBAN" pitchFamily="2" charset="0"/>
            </a:rPr>
            <a:t>প্রদান</a:t>
          </a:r>
          <a:r>
            <a:rPr lang="en-US" dirty="0" smtClean="0">
              <a:solidFill>
                <a:srgbClr val="FF0000"/>
              </a:solidFill>
              <a:latin typeface="NikoshLightBAN" pitchFamily="2" charset="0"/>
              <a:cs typeface="NikoshLightBAN" pitchFamily="2" charset="0"/>
            </a:rPr>
            <a:t> /</a:t>
          </a:r>
          <a:r>
            <a:rPr lang="en-US" dirty="0" err="1" smtClean="0">
              <a:solidFill>
                <a:srgbClr val="FF0000"/>
              </a:solidFill>
              <a:latin typeface="NikoshLightBAN" pitchFamily="2" charset="0"/>
              <a:cs typeface="NikoshLightBAN" pitchFamily="2" charset="0"/>
            </a:rPr>
            <a:t>ব্যয়</a:t>
          </a:r>
          <a:r>
            <a:rPr lang="en-US" dirty="0" smtClean="0">
              <a:solidFill>
                <a:srgbClr val="FF0000"/>
              </a:solidFill>
              <a:latin typeface="NikoshLightBAN" pitchFamily="2" charset="0"/>
              <a:cs typeface="NikoshLightBAN" pitchFamily="2" charset="0"/>
            </a:rPr>
            <a:t> </a:t>
          </a:r>
          <a:endParaRPr lang="en-US" dirty="0">
            <a:solidFill>
              <a:srgbClr val="FF0000"/>
            </a:solidFill>
            <a:latin typeface="NikoshLightBAN" pitchFamily="2" charset="0"/>
            <a:cs typeface="NikoshLightBAN" pitchFamily="2" charset="0"/>
          </a:endParaRPr>
        </a:p>
      </dgm:t>
    </dgm:pt>
    <dgm:pt modelId="{912B6C1F-0D87-4469-A5C4-60EEF113DE15}" type="parTrans" cxnId="{D6A8512D-66CD-4E57-A27E-B1389207840A}">
      <dgm:prSet/>
      <dgm:spPr/>
      <dgm:t>
        <a:bodyPr/>
        <a:lstStyle/>
        <a:p>
          <a:endParaRPr lang="en-US"/>
        </a:p>
      </dgm:t>
    </dgm:pt>
    <dgm:pt modelId="{459138BC-37D8-495F-8809-A637B6194674}" type="sibTrans" cxnId="{D6A8512D-66CD-4E57-A27E-B1389207840A}">
      <dgm:prSet/>
      <dgm:spPr/>
      <dgm:t>
        <a:bodyPr/>
        <a:lstStyle/>
        <a:p>
          <a:endParaRPr lang="en-US"/>
        </a:p>
      </dgm:t>
    </dgm:pt>
    <dgm:pt modelId="{21C6D6F2-2285-47DB-9974-E6509F922681}">
      <dgm:prSet/>
      <dgm:spPr/>
      <dgm:t>
        <a:bodyPr/>
        <a:lstStyle/>
        <a:p>
          <a:r>
            <a:rPr lang="en-US" dirty="0" err="1" smtClean="0">
              <a:solidFill>
                <a:srgbClr val="FF0000"/>
              </a:solidFill>
              <a:latin typeface="NikoshLightBAN" pitchFamily="2" charset="0"/>
              <a:cs typeface="NikoshLightBAN" pitchFamily="2" charset="0"/>
            </a:rPr>
            <a:t>প্রাপ্তি</a:t>
          </a:r>
          <a:r>
            <a:rPr lang="en-US" dirty="0" smtClean="0">
              <a:solidFill>
                <a:srgbClr val="FF0000"/>
              </a:solidFill>
              <a:latin typeface="NikoshLightBAN" pitchFamily="2" charset="0"/>
              <a:cs typeface="NikoshLightBAN" pitchFamily="2" charset="0"/>
            </a:rPr>
            <a:t> / </a:t>
          </a:r>
          <a:r>
            <a:rPr lang="en-US" dirty="0" err="1" smtClean="0">
              <a:solidFill>
                <a:srgbClr val="FF0000"/>
              </a:solidFill>
              <a:latin typeface="NikoshLightBAN" pitchFamily="2" charset="0"/>
              <a:cs typeface="NikoshLightBAN" pitchFamily="2" charset="0"/>
            </a:rPr>
            <a:t>আয়</a:t>
          </a:r>
          <a:r>
            <a:rPr lang="en-US" dirty="0" smtClean="0">
              <a:solidFill>
                <a:srgbClr val="FF0000"/>
              </a:solidFill>
              <a:latin typeface="NikoshLightBAN" pitchFamily="2" charset="0"/>
              <a:cs typeface="NikoshLightBAN" pitchFamily="2" charset="0"/>
            </a:rPr>
            <a:t> </a:t>
          </a:r>
          <a:r>
            <a:rPr lang="en-US" dirty="0" smtClean="0">
              <a:solidFill>
                <a:srgbClr val="FF0000"/>
              </a:solidFill>
            </a:rPr>
            <a:t> </a:t>
          </a:r>
          <a:endParaRPr lang="en-US" dirty="0">
            <a:solidFill>
              <a:srgbClr val="FF0000"/>
            </a:solidFill>
          </a:endParaRPr>
        </a:p>
      </dgm:t>
    </dgm:pt>
    <dgm:pt modelId="{476F83B7-889F-4F90-9197-98107654A936}" type="parTrans" cxnId="{132CED52-38CC-4482-95CD-87403192072C}">
      <dgm:prSet/>
      <dgm:spPr/>
      <dgm:t>
        <a:bodyPr/>
        <a:lstStyle/>
        <a:p>
          <a:endParaRPr lang="en-US"/>
        </a:p>
      </dgm:t>
    </dgm:pt>
    <dgm:pt modelId="{1414FC69-5CB6-4CAB-AA6A-B779886544FA}" type="sibTrans" cxnId="{132CED52-38CC-4482-95CD-87403192072C}">
      <dgm:prSet/>
      <dgm:spPr/>
      <dgm:t>
        <a:bodyPr/>
        <a:lstStyle/>
        <a:p>
          <a:endParaRPr lang="en-US"/>
        </a:p>
      </dgm:t>
    </dgm:pt>
    <dgm:pt modelId="{E1CB50FE-BD87-4E7D-AE9F-35A05248DEC2}" type="pres">
      <dgm:prSet presAssocID="{25223E79-4AC3-427B-B1CD-BB9B2FEA495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3331FEB-E798-4EDB-A1C9-2F6BBD1F32C0}" type="pres">
      <dgm:prSet presAssocID="{9FF460E9-E61D-443F-A965-24F27D1C314C}" presName="hierRoot1" presStyleCnt="0"/>
      <dgm:spPr/>
    </dgm:pt>
    <dgm:pt modelId="{788165D7-5990-4B9F-AFF5-F2661C8B487A}" type="pres">
      <dgm:prSet presAssocID="{9FF460E9-E61D-443F-A965-24F27D1C314C}" presName="composite" presStyleCnt="0"/>
      <dgm:spPr/>
    </dgm:pt>
    <dgm:pt modelId="{07ECDC1A-5D92-4707-8FC1-47925EEB01FE}" type="pres">
      <dgm:prSet presAssocID="{9FF460E9-E61D-443F-A965-24F27D1C314C}" presName="background" presStyleLbl="node0" presStyleIdx="0" presStyleCnt="1"/>
      <dgm:spPr/>
    </dgm:pt>
    <dgm:pt modelId="{7196CB1E-574F-4CCD-8608-35B298BCCB49}" type="pres">
      <dgm:prSet presAssocID="{9FF460E9-E61D-443F-A965-24F27D1C314C}" presName="text" presStyleLbl="fgAcc0" presStyleIdx="0" presStyleCnt="1" custScaleX="118749" custScaleY="120061" custLinFactNeighborX="9522" custLinFactNeighborY="-29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B08716-174B-4B11-90BC-0DC149AD8372}" type="pres">
      <dgm:prSet presAssocID="{9FF460E9-E61D-443F-A965-24F27D1C314C}" presName="hierChild2" presStyleCnt="0"/>
      <dgm:spPr/>
    </dgm:pt>
    <dgm:pt modelId="{9CD2F766-C2F1-4411-A891-F8E8E92301C1}" type="pres">
      <dgm:prSet presAssocID="{77F0354C-A484-46F6-B869-028E74EF2CBD}" presName="Name10" presStyleLbl="parChTrans1D2" presStyleIdx="0" presStyleCnt="2"/>
      <dgm:spPr/>
      <dgm:t>
        <a:bodyPr/>
        <a:lstStyle/>
        <a:p>
          <a:endParaRPr lang="en-US"/>
        </a:p>
      </dgm:t>
    </dgm:pt>
    <dgm:pt modelId="{EA85DDAC-4E14-4FEB-B6B8-1250FA92F461}" type="pres">
      <dgm:prSet presAssocID="{FBDA1FA1-C557-4D37-AEE0-E47FF632ABE8}" presName="hierRoot2" presStyleCnt="0"/>
      <dgm:spPr/>
    </dgm:pt>
    <dgm:pt modelId="{EC820779-06DD-4FBC-A4D5-B5B8609E5556}" type="pres">
      <dgm:prSet presAssocID="{FBDA1FA1-C557-4D37-AEE0-E47FF632ABE8}" presName="composite2" presStyleCnt="0"/>
      <dgm:spPr/>
    </dgm:pt>
    <dgm:pt modelId="{914811FB-5360-4651-AB76-79C9EE3D12A2}" type="pres">
      <dgm:prSet presAssocID="{FBDA1FA1-C557-4D37-AEE0-E47FF632ABE8}" presName="background2" presStyleLbl="node2" presStyleIdx="0" presStyleCnt="2"/>
      <dgm:spPr/>
    </dgm:pt>
    <dgm:pt modelId="{33841F8B-C389-46A3-AECB-4E9C30C7EA9E}" type="pres">
      <dgm:prSet presAssocID="{FBDA1FA1-C557-4D37-AEE0-E47FF632ABE8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B5FF1B-DAD4-492C-9B89-252447090F34}" type="pres">
      <dgm:prSet presAssocID="{FBDA1FA1-C557-4D37-AEE0-E47FF632ABE8}" presName="hierChild3" presStyleCnt="0"/>
      <dgm:spPr/>
    </dgm:pt>
    <dgm:pt modelId="{20814B17-5F84-43C0-9F36-4BB8496F68D9}" type="pres">
      <dgm:prSet presAssocID="{8168E89C-44C5-4297-B2A1-7716D86F8B35}" presName="Name17" presStyleLbl="parChTrans1D3" presStyleIdx="0" presStyleCnt="4"/>
      <dgm:spPr/>
      <dgm:t>
        <a:bodyPr/>
        <a:lstStyle/>
        <a:p>
          <a:endParaRPr lang="en-US"/>
        </a:p>
      </dgm:t>
    </dgm:pt>
    <dgm:pt modelId="{4A2AD8DD-76D1-4D45-A8A9-3C917FF132CF}" type="pres">
      <dgm:prSet presAssocID="{326908F1-7186-49A6-83F8-21D4E6752429}" presName="hierRoot3" presStyleCnt="0"/>
      <dgm:spPr/>
    </dgm:pt>
    <dgm:pt modelId="{13649EA2-C455-4E33-8CB3-117D07260C60}" type="pres">
      <dgm:prSet presAssocID="{326908F1-7186-49A6-83F8-21D4E6752429}" presName="composite3" presStyleCnt="0"/>
      <dgm:spPr/>
    </dgm:pt>
    <dgm:pt modelId="{A22898BD-DB3F-42A8-ADB6-8981C2DC71A7}" type="pres">
      <dgm:prSet presAssocID="{326908F1-7186-49A6-83F8-21D4E6752429}" presName="background3" presStyleLbl="node3" presStyleIdx="0" presStyleCnt="4"/>
      <dgm:spPr/>
    </dgm:pt>
    <dgm:pt modelId="{DEFE539F-327F-4C4E-80C6-0D57D9F50CF0}" type="pres">
      <dgm:prSet presAssocID="{326908F1-7186-49A6-83F8-21D4E6752429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422CFA-6237-4004-B082-F8233A8D109C}" type="pres">
      <dgm:prSet presAssocID="{326908F1-7186-49A6-83F8-21D4E6752429}" presName="hierChild4" presStyleCnt="0"/>
      <dgm:spPr/>
    </dgm:pt>
    <dgm:pt modelId="{9C4958B8-E9D9-4975-943E-AE468D468C70}" type="pres">
      <dgm:prSet presAssocID="{A44FAE5C-2F96-42D2-B06B-996D4C2ADAE1}" presName="Name17" presStyleLbl="parChTrans1D3" presStyleIdx="1" presStyleCnt="4"/>
      <dgm:spPr/>
      <dgm:t>
        <a:bodyPr/>
        <a:lstStyle/>
        <a:p>
          <a:endParaRPr lang="en-US"/>
        </a:p>
      </dgm:t>
    </dgm:pt>
    <dgm:pt modelId="{E50C4A24-ECCF-4FE6-89AE-3C0176D61453}" type="pres">
      <dgm:prSet presAssocID="{D890225A-FE05-4977-882D-27F5B8731BB8}" presName="hierRoot3" presStyleCnt="0"/>
      <dgm:spPr/>
    </dgm:pt>
    <dgm:pt modelId="{D03DE1CE-292D-4C00-A260-33D0950C3BB2}" type="pres">
      <dgm:prSet presAssocID="{D890225A-FE05-4977-882D-27F5B8731BB8}" presName="composite3" presStyleCnt="0"/>
      <dgm:spPr/>
    </dgm:pt>
    <dgm:pt modelId="{1CA4C874-393E-49E9-8F78-BC3EF0C7F481}" type="pres">
      <dgm:prSet presAssocID="{D890225A-FE05-4977-882D-27F5B8731BB8}" presName="background3" presStyleLbl="node3" presStyleIdx="1" presStyleCnt="4"/>
      <dgm:spPr/>
    </dgm:pt>
    <dgm:pt modelId="{85307963-35B3-4A16-B8B4-8B752B0F1A24}" type="pres">
      <dgm:prSet presAssocID="{D890225A-FE05-4977-882D-27F5B8731BB8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E5B471-2022-4571-8052-1C6BAA7E7F9C}" type="pres">
      <dgm:prSet presAssocID="{D890225A-FE05-4977-882D-27F5B8731BB8}" presName="hierChild4" presStyleCnt="0"/>
      <dgm:spPr/>
    </dgm:pt>
    <dgm:pt modelId="{EBB3D97F-971E-40A8-8909-799E117F0A72}" type="pres">
      <dgm:prSet presAssocID="{DDEF4428-A87D-4D12-9826-9FC42E522038}" presName="Name10" presStyleLbl="parChTrans1D2" presStyleIdx="1" presStyleCnt="2"/>
      <dgm:spPr/>
      <dgm:t>
        <a:bodyPr/>
        <a:lstStyle/>
        <a:p>
          <a:endParaRPr lang="en-US"/>
        </a:p>
      </dgm:t>
    </dgm:pt>
    <dgm:pt modelId="{C497453F-FDD3-407C-8DB2-024A8E550E19}" type="pres">
      <dgm:prSet presAssocID="{E580AD9A-6EDD-4A42-99DB-DB72A24F792F}" presName="hierRoot2" presStyleCnt="0"/>
      <dgm:spPr/>
    </dgm:pt>
    <dgm:pt modelId="{70DC046B-0813-480F-B60C-2DB42D8A424C}" type="pres">
      <dgm:prSet presAssocID="{E580AD9A-6EDD-4A42-99DB-DB72A24F792F}" presName="composite2" presStyleCnt="0"/>
      <dgm:spPr/>
    </dgm:pt>
    <dgm:pt modelId="{72453827-C9C5-4B19-9F07-08489B706438}" type="pres">
      <dgm:prSet presAssocID="{E580AD9A-6EDD-4A42-99DB-DB72A24F792F}" presName="background2" presStyleLbl="node2" presStyleIdx="1" presStyleCnt="2"/>
      <dgm:spPr/>
    </dgm:pt>
    <dgm:pt modelId="{23B4752A-EDBF-4C7E-9AAC-BFAE4312FC97}" type="pres">
      <dgm:prSet presAssocID="{E580AD9A-6EDD-4A42-99DB-DB72A24F792F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E25F6E-BCC8-43A0-ADB8-48FF5049D63A}" type="pres">
      <dgm:prSet presAssocID="{E580AD9A-6EDD-4A42-99DB-DB72A24F792F}" presName="hierChild3" presStyleCnt="0"/>
      <dgm:spPr/>
    </dgm:pt>
    <dgm:pt modelId="{3F64E088-9610-4FD2-8722-06568E528B7E}" type="pres">
      <dgm:prSet presAssocID="{912B6C1F-0D87-4469-A5C4-60EEF113DE15}" presName="Name17" presStyleLbl="parChTrans1D3" presStyleIdx="2" presStyleCnt="4"/>
      <dgm:spPr/>
      <dgm:t>
        <a:bodyPr/>
        <a:lstStyle/>
        <a:p>
          <a:endParaRPr lang="en-US"/>
        </a:p>
      </dgm:t>
    </dgm:pt>
    <dgm:pt modelId="{25857546-EFDE-469F-A8B4-B67B806CE547}" type="pres">
      <dgm:prSet presAssocID="{DA6C22D7-3480-4084-93F8-3D50DAF94D84}" presName="hierRoot3" presStyleCnt="0"/>
      <dgm:spPr/>
    </dgm:pt>
    <dgm:pt modelId="{EA849BBF-4688-45F2-8B12-65B74421BA1B}" type="pres">
      <dgm:prSet presAssocID="{DA6C22D7-3480-4084-93F8-3D50DAF94D84}" presName="composite3" presStyleCnt="0"/>
      <dgm:spPr/>
    </dgm:pt>
    <dgm:pt modelId="{712D721C-AC4D-4603-9FB6-CDB067AA282B}" type="pres">
      <dgm:prSet presAssocID="{DA6C22D7-3480-4084-93F8-3D50DAF94D84}" presName="background3" presStyleLbl="node3" presStyleIdx="2" presStyleCnt="4"/>
      <dgm:spPr/>
    </dgm:pt>
    <dgm:pt modelId="{FEAE3C1D-38A0-43B3-9655-23DB256E492F}" type="pres">
      <dgm:prSet presAssocID="{DA6C22D7-3480-4084-93F8-3D50DAF94D84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3D0F6A-68C9-421D-887C-9E5DE4C66B3E}" type="pres">
      <dgm:prSet presAssocID="{DA6C22D7-3480-4084-93F8-3D50DAF94D84}" presName="hierChild4" presStyleCnt="0"/>
      <dgm:spPr/>
    </dgm:pt>
    <dgm:pt modelId="{E9789A60-6F50-4B8A-B696-1AE3ED3D211D}" type="pres">
      <dgm:prSet presAssocID="{476F83B7-889F-4F90-9197-98107654A936}" presName="Name17" presStyleLbl="parChTrans1D3" presStyleIdx="3" presStyleCnt="4"/>
      <dgm:spPr/>
      <dgm:t>
        <a:bodyPr/>
        <a:lstStyle/>
        <a:p>
          <a:endParaRPr lang="en-US"/>
        </a:p>
      </dgm:t>
    </dgm:pt>
    <dgm:pt modelId="{72A335B7-9A70-447E-B4F2-05A437419BB5}" type="pres">
      <dgm:prSet presAssocID="{21C6D6F2-2285-47DB-9974-E6509F922681}" presName="hierRoot3" presStyleCnt="0"/>
      <dgm:spPr/>
    </dgm:pt>
    <dgm:pt modelId="{9C8EDA7D-60A7-4E0A-AC14-65FAAE44D878}" type="pres">
      <dgm:prSet presAssocID="{21C6D6F2-2285-47DB-9974-E6509F922681}" presName="composite3" presStyleCnt="0"/>
      <dgm:spPr/>
    </dgm:pt>
    <dgm:pt modelId="{F4E383B3-8F30-4EAC-AC30-8C82DC5E4B7D}" type="pres">
      <dgm:prSet presAssocID="{21C6D6F2-2285-47DB-9974-E6509F922681}" presName="background3" presStyleLbl="node3" presStyleIdx="3" presStyleCnt="4"/>
      <dgm:spPr/>
    </dgm:pt>
    <dgm:pt modelId="{9D9724C0-C895-47A2-8140-A893DA2F40D4}" type="pres">
      <dgm:prSet presAssocID="{21C6D6F2-2285-47DB-9974-E6509F922681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E32D78-FD86-4881-904F-16AAB9A16882}" type="pres">
      <dgm:prSet presAssocID="{21C6D6F2-2285-47DB-9974-E6509F922681}" presName="hierChild4" presStyleCnt="0"/>
      <dgm:spPr/>
    </dgm:pt>
  </dgm:ptLst>
  <dgm:cxnLst>
    <dgm:cxn modelId="{4FCEF7E2-D1BB-4F11-952D-47468F0DFF65}" type="presOf" srcId="{326908F1-7186-49A6-83F8-21D4E6752429}" destId="{DEFE539F-327F-4C4E-80C6-0D57D9F50CF0}" srcOrd="0" destOrd="0" presId="urn:microsoft.com/office/officeart/2005/8/layout/hierarchy1"/>
    <dgm:cxn modelId="{B9AEA68D-5D80-459C-8D90-2C78FC8E9D9F}" srcId="{FBDA1FA1-C557-4D37-AEE0-E47FF632ABE8}" destId="{326908F1-7186-49A6-83F8-21D4E6752429}" srcOrd="0" destOrd="0" parTransId="{8168E89C-44C5-4297-B2A1-7716D86F8B35}" sibTransId="{2BAA2EE9-D5EC-4290-B4B3-672014806A56}"/>
    <dgm:cxn modelId="{C14FCB80-9B9F-4B4B-A225-8A16DBC0185C}" type="presOf" srcId="{E580AD9A-6EDD-4A42-99DB-DB72A24F792F}" destId="{23B4752A-EDBF-4C7E-9AAC-BFAE4312FC97}" srcOrd="0" destOrd="0" presId="urn:microsoft.com/office/officeart/2005/8/layout/hierarchy1"/>
    <dgm:cxn modelId="{D6A8512D-66CD-4E57-A27E-B1389207840A}" srcId="{E580AD9A-6EDD-4A42-99DB-DB72A24F792F}" destId="{DA6C22D7-3480-4084-93F8-3D50DAF94D84}" srcOrd="0" destOrd="0" parTransId="{912B6C1F-0D87-4469-A5C4-60EEF113DE15}" sibTransId="{459138BC-37D8-495F-8809-A637B6194674}"/>
    <dgm:cxn modelId="{0796302F-460A-44AF-94BE-A2C2CCAA2599}" type="presOf" srcId="{25223E79-4AC3-427B-B1CD-BB9B2FEA495C}" destId="{E1CB50FE-BD87-4E7D-AE9F-35A05248DEC2}" srcOrd="0" destOrd="0" presId="urn:microsoft.com/office/officeart/2005/8/layout/hierarchy1"/>
    <dgm:cxn modelId="{16B9182C-6E49-440B-89A5-EC4F3B3D33C7}" srcId="{9FF460E9-E61D-443F-A965-24F27D1C314C}" destId="{E580AD9A-6EDD-4A42-99DB-DB72A24F792F}" srcOrd="1" destOrd="0" parTransId="{DDEF4428-A87D-4D12-9826-9FC42E522038}" sibTransId="{B7F78257-E64E-4BB9-B3E6-646D6C95BD04}"/>
    <dgm:cxn modelId="{1C4D4DCB-88C5-45A9-B0A1-AC6579CF21FD}" type="presOf" srcId="{77F0354C-A484-46F6-B869-028E74EF2CBD}" destId="{9CD2F766-C2F1-4411-A891-F8E8E92301C1}" srcOrd="0" destOrd="0" presId="urn:microsoft.com/office/officeart/2005/8/layout/hierarchy1"/>
    <dgm:cxn modelId="{132CED52-38CC-4482-95CD-87403192072C}" srcId="{E580AD9A-6EDD-4A42-99DB-DB72A24F792F}" destId="{21C6D6F2-2285-47DB-9974-E6509F922681}" srcOrd="1" destOrd="0" parTransId="{476F83B7-889F-4F90-9197-98107654A936}" sibTransId="{1414FC69-5CB6-4CAB-AA6A-B779886544FA}"/>
    <dgm:cxn modelId="{AD255C65-7A69-4908-B9DA-159F4550A583}" type="presOf" srcId="{A44FAE5C-2F96-42D2-B06B-996D4C2ADAE1}" destId="{9C4958B8-E9D9-4975-943E-AE468D468C70}" srcOrd="0" destOrd="0" presId="urn:microsoft.com/office/officeart/2005/8/layout/hierarchy1"/>
    <dgm:cxn modelId="{DC0BE355-E4A0-47CD-8265-F92C76A3FFDA}" type="presOf" srcId="{8168E89C-44C5-4297-B2A1-7716D86F8B35}" destId="{20814B17-5F84-43C0-9F36-4BB8496F68D9}" srcOrd="0" destOrd="0" presId="urn:microsoft.com/office/officeart/2005/8/layout/hierarchy1"/>
    <dgm:cxn modelId="{5A8EB6D9-DE62-4E25-9072-FA7236253D3A}" type="presOf" srcId="{DDEF4428-A87D-4D12-9826-9FC42E522038}" destId="{EBB3D97F-971E-40A8-8909-799E117F0A72}" srcOrd="0" destOrd="0" presId="urn:microsoft.com/office/officeart/2005/8/layout/hierarchy1"/>
    <dgm:cxn modelId="{FDE94340-8DF1-4862-87AC-E6F331A3784C}" type="presOf" srcId="{DA6C22D7-3480-4084-93F8-3D50DAF94D84}" destId="{FEAE3C1D-38A0-43B3-9655-23DB256E492F}" srcOrd="0" destOrd="0" presId="urn:microsoft.com/office/officeart/2005/8/layout/hierarchy1"/>
    <dgm:cxn modelId="{226B0B0F-7F4B-410C-AA3D-BD066FE34071}" type="presOf" srcId="{912B6C1F-0D87-4469-A5C4-60EEF113DE15}" destId="{3F64E088-9610-4FD2-8722-06568E528B7E}" srcOrd="0" destOrd="0" presId="urn:microsoft.com/office/officeart/2005/8/layout/hierarchy1"/>
    <dgm:cxn modelId="{AD74BFA5-1F40-4DDD-B0F0-999685A81E5F}" type="presOf" srcId="{476F83B7-889F-4F90-9197-98107654A936}" destId="{E9789A60-6F50-4B8A-B696-1AE3ED3D211D}" srcOrd="0" destOrd="0" presId="urn:microsoft.com/office/officeart/2005/8/layout/hierarchy1"/>
    <dgm:cxn modelId="{045B4571-574D-49E7-904B-EC198FAC391D}" srcId="{FBDA1FA1-C557-4D37-AEE0-E47FF632ABE8}" destId="{D890225A-FE05-4977-882D-27F5B8731BB8}" srcOrd="1" destOrd="0" parTransId="{A44FAE5C-2F96-42D2-B06B-996D4C2ADAE1}" sibTransId="{A58270EC-FCA3-4405-8663-6AA7DB33C517}"/>
    <dgm:cxn modelId="{77BF9315-7DE0-4992-B819-3B48F73D2F9F}" type="presOf" srcId="{FBDA1FA1-C557-4D37-AEE0-E47FF632ABE8}" destId="{33841F8B-C389-46A3-AECB-4E9C30C7EA9E}" srcOrd="0" destOrd="0" presId="urn:microsoft.com/office/officeart/2005/8/layout/hierarchy1"/>
    <dgm:cxn modelId="{0EFCEA60-3C00-486F-A03F-EDAF32645760}" type="presOf" srcId="{9FF460E9-E61D-443F-A965-24F27D1C314C}" destId="{7196CB1E-574F-4CCD-8608-35B298BCCB49}" srcOrd="0" destOrd="0" presId="urn:microsoft.com/office/officeart/2005/8/layout/hierarchy1"/>
    <dgm:cxn modelId="{F72A77BB-545B-4BB7-B534-6F221A8BAEDD}" type="presOf" srcId="{21C6D6F2-2285-47DB-9974-E6509F922681}" destId="{9D9724C0-C895-47A2-8140-A893DA2F40D4}" srcOrd="0" destOrd="0" presId="urn:microsoft.com/office/officeart/2005/8/layout/hierarchy1"/>
    <dgm:cxn modelId="{A317FFA5-6F21-4734-9CE5-1DD173B4AEBD}" srcId="{9FF460E9-E61D-443F-A965-24F27D1C314C}" destId="{FBDA1FA1-C557-4D37-AEE0-E47FF632ABE8}" srcOrd="0" destOrd="0" parTransId="{77F0354C-A484-46F6-B869-028E74EF2CBD}" sibTransId="{AEA49838-17A6-4803-9038-118CAD26EA04}"/>
    <dgm:cxn modelId="{1C7BC3FD-5622-4914-A8F5-12B6B8550B02}" type="presOf" srcId="{D890225A-FE05-4977-882D-27F5B8731BB8}" destId="{85307963-35B3-4A16-B8B4-8B752B0F1A24}" srcOrd="0" destOrd="0" presId="urn:microsoft.com/office/officeart/2005/8/layout/hierarchy1"/>
    <dgm:cxn modelId="{EAFE03B6-CD57-4FAA-8AC6-C231D1D2B759}" srcId="{25223E79-4AC3-427B-B1CD-BB9B2FEA495C}" destId="{9FF460E9-E61D-443F-A965-24F27D1C314C}" srcOrd="0" destOrd="0" parTransId="{A2260EF5-B010-40C4-B2DC-A5F82ABEA8B7}" sibTransId="{324C16B9-1B9F-4E07-BAE6-D9EDDA62C9C6}"/>
    <dgm:cxn modelId="{03D08A38-0C56-4561-99C6-F48A3C0A05E0}" type="presParOf" srcId="{E1CB50FE-BD87-4E7D-AE9F-35A05248DEC2}" destId="{D3331FEB-E798-4EDB-A1C9-2F6BBD1F32C0}" srcOrd="0" destOrd="0" presId="urn:microsoft.com/office/officeart/2005/8/layout/hierarchy1"/>
    <dgm:cxn modelId="{88DEB42A-9D8A-4BBD-904E-4351EA8624DC}" type="presParOf" srcId="{D3331FEB-E798-4EDB-A1C9-2F6BBD1F32C0}" destId="{788165D7-5990-4B9F-AFF5-F2661C8B487A}" srcOrd="0" destOrd="0" presId="urn:microsoft.com/office/officeart/2005/8/layout/hierarchy1"/>
    <dgm:cxn modelId="{97765DB5-085C-4058-918E-9378E2D63894}" type="presParOf" srcId="{788165D7-5990-4B9F-AFF5-F2661C8B487A}" destId="{07ECDC1A-5D92-4707-8FC1-47925EEB01FE}" srcOrd="0" destOrd="0" presId="urn:microsoft.com/office/officeart/2005/8/layout/hierarchy1"/>
    <dgm:cxn modelId="{60ED762B-88FC-4433-BE8F-9E96AD84AA24}" type="presParOf" srcId="{788165D7-5990-4B9F-AFF5-F2661C8B487A}" destId="{7196CB1E-574F-4CCD-8608-35B298BCCB49}" srcOrd="1" destOrd="0" presId="urn:microsoft.com/office/officeart/2005/8/layout/hierarchy1"/>
    <dgm:cxn modelId="{7BDCBFC5-5919-42DA-9C61-47CB38AB6971}" type="presParOf" srcId="{D3331FEB-E798-4EDB-A1C9-2F6BBD1F32C0}" destId="{80B08716-174B-4B11-90BC-0DC149AD8372}" srcOrd="1" destOrd="0" presId="urn:microsoft.com/office/officeart/2005/8/layout/hierarchy1"/>
    <dgm:cxn modelId="{F5EEB341-0A5C-41DF-9392-93E10C6D8805}" type="presParOf" srcId="{80B08716-174B-4B11-90BC-0DC149AD8372}" destId="{9CD2F766-C2F1-4411-A891-F8E8E92301C1}" srcOrd="0" destOrd="0" presId="urn:microsoft.com/office/officeart/2005/8/layout/hierarchy1"/>
    <dgm:cxn modelId="{958671F9-81E6-409C-87C8-3A112BF34DFB}" type="presParOf" srcId="{80B08716-174B-4B11-90BC-0DC149AD8372}" destId="{EA85DDAC-4E14-4FEB-B6B8-1250FA92F461}" srcOrd="1" destOrd="0" presId="urn:microsoft.com/office/officeart/2005/8/layout/hierarchy1"/>
    <dgm:cxn modelId="{8F0645B3-72DA-4D09-B034-DD47BE54B4BD}" type="presParOf" srcId="{EA85DDAC-4E14-4FEB-B6B8-1250FA92F461}" destId="{EC820779-06DD-4FBC-A4D5-B5B8609E5556}" srcOrd="0" destOrd="0" presId="urn:microsoft.com/office/officeart/2005/8/layout/hierarchy1"/>
    <dgm:cxn modelId="{72F978FF-0B81-4F87-A97A-1EF07C32FF72}" type="presParOf" srcId="{EC820779-06DD-4FBC-A4D5-B5B8609E5556}" destId="{914811FB-5360-4651-AB76-79C9EE3D12A2}" srcOrd="0" destOrd="0" presId="urn:microsoft.com/office/officeart/2005/8/layout/hierarchy1"/>
    <dgm:cxn modelId="{5A19AC2E-0C1D-44B4-8F01-3BB272607E1E}" type="presParOf" srcId="{EC820779-06DD-4FBC-A4D5-B5B8609E5556}" destId="{33841F8B-C389-46A3-AECB-4E9C30C7EA9E}" srcOrd="1" destOrd="0" presId="urn:microsoft.com/office/officeart/2005/8/layout/hierarchy1"/>
    <dgm:cxn modelId="{A093692B-5DB1-41F4-BE3C-5B2E69807E98}" type="presParOf" srcId="{EA85DDAC-4E14-4FEB-B6B8-1250FA92F461}" destId="{55B5FF1B-DAD4-492C-9B89-252447090F34}" srcOrd="1" destOrd="0" presId="urn:microsoft.com/office/officeart/2005/8/layout/hierarchy1"/>
    <dgm:cxn modelId="{0CAA8362-E069-4D4F-891C-7AE6E52ADE42}" type="presParOf" srcId="{55B5FF1B-DAD4-492C-9B89-252447090F34}" destId="{20814B17-5F84-43C0-9F36-4BB8496F68D9}" srcOrd="0" destOrd="0" presId="urn:microsoft.com/office/officeart/2005/8/layout/hierarchy1"/>
    <dgm:cxn modelId="{D5850A2C-A7AD-405B-9138-F3A65B1BD160}" type="presParOf" srcId="{55B5FF1B-DAD4-492C-9B89-252447090F34}" destId="{4A2AD8DD-76D1-4D45-A8A9-3C917FF132CF}" srcOrd="1" destOrd="0" presId="urn:microsoft.com/office/officeart/2005/8/layout/hierarchy1"/>
    <dgm:cxn modelId="{86148280-D4EF-4083-A5BE-0857089DC134}" type="presParOf" srcId="{4A2AD8DD-76D1-4D45-A8A9-3C917FF132CF}" destId="{13649EA2-C455-4E33-8CB3-117D07260C60}" srcOrd="0" destOrd="0" presId="urn:microsoft.com/office/officeart/2005/8/layout/hierarchy1"/>
    <dgm:cxn modelId="{630B57EB-F124-462A-8AC7-04C2643E30FB}" type="presParOf" srcId="{13649EA2-C455-4E33-8CB3-117D07260C60}" destId="{A22898BD-DB3F-42A8-ADB6-8981C2DC71A7}" srcOrd="0" destOrd="0" presId="urn:microsoft.com/office/officeart/2005/8/layout/hierarchy1"/>
    <dgm:cxn modelId="{3F77F7EE-1442-48FE-A952-83121EE99526}" type="presParOf" srcId="{13649EA2-C455-4E33-8CB3-117D07260C60}" destId="{DEFE539F-327F-4C4E-80C6-0D57D9F50CF0}" srcOrd="1" destOrd="0" presId="urn:microsoft.com/office/officeart/2005/8/layout/hierarchy1"/>
    <dgm:cxn modelId="{2092556A-F3D0-4BC7-862E-B895F4603013}" type="presParOf" srcId="{4A2AD8DD-76D1-4D45-A8A9-3C917FF132CF}" destId="{44422CFA-6237-4004-B082-F8233A8D109C}" srcOrd="1" destOrd="0" presId="urn:microsoft.com/office/officeart/2005/8/layout/hierarchy1"/>
    <dgm:cxn modelId="{88F41C6F-D879-4F77-B8FB-74E03F3BACA3}" type="presParOf" srcId="{55B5FF1B-DAD4-492C-9B89-252447090F34}" destId="{9C4958B8-E9D9-4975-943E-AE468D468C70}" srcOrd="2" destOrd="0" presId="urn:microsoft.com/office/officeart/2005/8/layout/hierarchy1"/>
    <dgm:cxn modelId="{5CAA87AB-07C3-41C1-81AE-B0B2D711D09A}" type="presParOf" srcId="{55B5FF1B-DAD4-492C-9B89-252447090F34}" destId="{E50C4A24-ECCF-4FE6-89AE-3C0176D61453}" srcOrd="3" destOrd="0" presId="urn:microsoft.com/office/officeart/2005/8/layout/hierarchy1"/>
    <dgm:cxn modelId="{9E82DD7E-B2B1-4A69-8FAB-C10E958C5E00}" type="presParOf" srcId="{E50C4A24-ECCF-4FE6-89AE-3C0176D61453}" destId="{D03DE1CE-292D-4C00-A260-33D0950C3BB2}" srcOrd="0" destOrd="0" presId="urn:microsoft.com/office/officeart/2005/8/layout/hierarchy1"/>
    <dgm:cxn modelId="{B3C206DF-BBAE-41C6-A881-BBE6F5FEF9A4}" type="presParOf" srcId="{D03DE1CE-292D-4C00-A260-33D0950C3BB2}" destId="{1CA4C874-393E-49E9-8F78-BC3EF0C7F481}" srcOrd="0" destOrd="0" presId="urn:microsoft.com/office/officeart/2005/8/layout/hierarchy1"/>
    <dgm:cxn modelId="{E5C74245-61A3-4809-A067-5B818603B524}" type="presParOf" srcId="{D03DE1CE-292D-4C00-A260-33D0950C3BB2}" destId="{85307963-35B3-4A16-B8B4-8B752B0F1A24}" srcOrd="1" destOrd="0" presId="urn:microsoft.com/office/officeart/2005/8/layout/hierarchy1"/>
    <dgm:cxn modelId="{C095678A-5A57-4BFB-BD83-B69ABDEE99ED}" type="presParOf" srcId="{E50C4A24-ECCF-4FE6-89AE-3C0176D61453}" destId="{ABE5B471-2022-4571-8052-1C6BAA7E7F9C}" srcOrd="1" destOrd="0" presId="urn:microsoft.com/office/officeart/2005/8/layout/hierarchy1"/>
    <dgm:cxn modelId="{D6B02BA3-DBA5-4DA1-8CDB-F06F293F7424}" type="presParOf" srcId="{80B08716-174B-4B11-90BC-0DC149AD8372}" destId="{EBB3D97F-971E-40A8-8909-799E117F0A72}" srcOrd="2" destOrd="0" presId="urn:microsoft.com/office/officeart/2005/8/layout/hierarchy1"/>
    <dgm:cxn modelId="{36A25F57-CA34-4C9C-BAEC-75538394E226}" type="presParOf" srcId="{80B08716-174B-4B11-90BC-0DC149AD8372}" destId="{C497453F-FDD3-407C-8DB2-024A8E550E19}" srcOrd="3" destOrd="0" presId="urn:microsoft.com/office/officeart/2005/8/layout/hierarchy1"/>
    <dgm:cxn modelId="{0A51E2A6-9134-4012-9CDB-DA7811670E36}" type="presParOf" srcId="{C497453F-FDD3-407C-8DB2-024A8E550E19}" destId="{70DC046B-0813-480F-B60C-2DB42D8A424C}" srcOrd="0" destOrd="0" presId="urn:microsoft.com/office/officeart/2005/8/layout/hierarchy1"/>
    <dgm:cxn modelId="{F425B934-E871-4243-B5EE-33C67D3FCD1B}" type="presParOf" srcId="{70DC046B-0813-480F-B60C-2DB42D8A424C}" destId="{72453827-C9C5-4B19-9F07-08489B706438}" srcOrd="0" destOrd="0" presId="urn:microsoft.com/office/officeart/2005/8/layout/hierarchy1"/>
    <dgm:cxn modelId="{77FA03CB-7330-4982-A928-5A8E13212ACB}" type="presParOf" srcId="{70DC046B-0813-480F-B60C-2DB42D8A424C}" destId="{23B4752A-EDBF-4C7E-9AAC-BFAE4312FC97}" srcOrd="1" destOrd="0" presId="urn:microsoft.com/office/officeart/2005/8/layout/hierarchy1"/>
    <dgm:cxn modelId="{3B0DB7EC-618C-4812-8BEF-F91290D5F357}" type="presParOf" srcId="{C497453F-FDD3-407C-8DB2-024A8E550E19}" destId="{EEE25F6E-BCC8-43A0-ADB8-48FF5049D63A}" srcOrd="1" destOrd="0" presId="urn:microsoft.com/office/officeart/2005/8/layout/hierarchy1"/>
    <dgm:cxn modelId="{0E755DC2-C2B2-4B83-96D3-85D2E7306C78}" type="presParOf" srcId="{EEE25F6E-BCC8-43A0-ADB8-48FF5049D63A}" destId="{3F64E088-9610-4FD2-8722-06568E528B7E}" srcOrd="0" destOrd="0" presId="urn:microsoft.com/office/officeart/2005/8/layout/hierarchy1"/>
    <dgm:cxn modelId="{CC71E73A-D8AF-4AC7-B1C4-12073BC8299C}" type="presParOf" srcId="{EEE25F6E-BCC8-43A0-ADB8-48FF5049D63A}" destId="{25857546-EFDE-469F-A8B4-B67B806CE547}" srcOrd="1" destOrd="0" presId="urn:microsoft.com/office/officeart/2005/8/layout/hierarchy1"/>
    <dgm:cxn modelId="{F90164BC-9F20-4801-A87C-904F43A9F889}" type="presParOf" srcId="{25857546-EFDE-469F-A8B4-B67B806CE547}" destId="{EA849BBF-4688-45F2-8B12-65B74421BA1B}" srcOrd="0" destOrd="0" presId="urn:microsoft.com/office/officeart/2005/8/layout/hierarchy1"/>
    <dgm:cxn modelId="{7D369A8E-2B0C-475F-95C7-DF3B0CF3B15A}" type="presParOf" srcId="{EA849BBF-4688-45F2-8B12-65B74421BA1B}" destId="{712D721C-AC4D-4603-9FB6-CDB067AA282B}" srcOrd="0" destOrd="0" presId="urn:microsoft.com/office/officeart/2005/8/layout/hierarchy1"/>
    <dgm:cxn modelId="{57C7E16F-B870-4A00-ACE1-1299C95FD2AF}" type="presParOf" srcId="{EA849BBF-4688-45F2-8B12-65B74421BA1B}" destId="{FEAE3C1D-38A0-43B3-9655-23DB256E492F}" srcOrd="1" destOrd="0" presId="urn:microsoft.com/office/officeart/2005/8/layout/hierarchy1"/>
    <dgm:cxn modelId="{00B3B7CA-24FE-47A6-A6DF-E843AB44E00F}" type="presParOf" srcId="{25857546-EFDE-469F-A8B4-B67B806CE547}" destId="{983D0F6A-68C9-421D-887C-9E5DE4C66B3E}" srcOrd="1" destOrd="0" presId="urn:microsoft.com/office/officeart/2005/8/layout/hierarchy1"/>
    <dgm:cxn modelId="{CAF159A6-9D33-4282-AFCF-84838410922E}" type="presParOf" srcId="{EEE25F6E-BCC8-43A0-ADB8-48FF5049D63A}" destId="{E9789A60-6F50-4B8A-B696-1AE3ED3D211D}" srcOrd="2" destOrd="0" presId="urn:microsoft.com/office/officeart/2005/8/layout/hierarchy1"/>
    <dgm:cxn modelId="{51A690A3-D44A-4F5F-A071-9B1F5141D5AB}" type="presParOf" srcId="{EEE25F6E-BCC8-43A0-ADB8-48FF5049D63A}" destId="{72A335B7-9A70-447E-B4F2-05A437419BB5}" srcOrd="3" destOrd="0" presId="urn:microsoft.com/office/officeart/2005/8/layout/hierarchy1"/>
    <dgm:cxn modelId="{AD226001-F40F-4F2E-B02B-56D89D161C58}" type="presParOf" srcId="{72A335B7-9A70-447E-B4F2-05A437419BB5}" destId="{9C8EDA7D-60A7-4E0A-AC14-65FAAE44D878}" srcOrd="0" destOrd="0" presId="urn:microsoft.com/office/officeart/2005/8/layout/hierarchy1"/>
    <dgm:cxn modelId="{B2CA3F33-3D34-4647-907D-BA3CA1E39438}" type="presParOf" srcId="{9C8EDA7D-60A7-4E0A-AC14-65FAAE44D878}" destId="{F4E383B3-8F30-4EAC-AC30-8C82DC5E4B7D}" srcOrd="0" destOrd="0" presId="urn:microsoft.com/office/officeart/2005/8/layout/hierarchy1"/>
    <dgm:cxn modelId="{8768036E-8FF5-4A41-A651-D5F06204A44A}" type="presParOf" srcId="{9C8EDA7D-60A7-4E0A-AC14-65FAAE44D878}" destId="{9D9724C0-C895-47A2-8140-A893DA2F40D4}" srcOrd="1" destOrd="0" presId="urn:microsoft.com/office/officeart/2005/8/layout/hierarchy1"/>
    <dgm:cxn modelId="{FFA733C1-DFEB-4377-972A-68D459E9904E}" type="presParOf" srcId="{72A335B7-9A70-447E-B4F2-05A437419BB5}" destId="{78E32D78-FD86-4881-904F-16AAB9A16882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3298A-152B-40C9-AACC-E489525573C5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F8F52-D4CF-4A86-BA0F-81997F4DB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F8F52-D4CF-4A86-BA0F-81997F4DB6E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7D71-3B3D-40F1-A256-0B6C83461FF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DC1D6-70ED-4FCF-9E8F-A81144EDD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7D71-3B3D-40F1-A256-0B6C83461FF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DC1D6-70ED-4FCF-9E8F-A81144EDD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7D71-3B3D-40F1-A256-0B6C83461FF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DC1D6-70ED-4FCF-9E8F-A81144EDD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7D71-3B3D-40F1-A256-0B6C83461FF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DC1D6-70ED-4FCF-9E8F-A81144EDD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7D71-3B3D-40F1-A256-0B6C83461FF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DC1D6-70ED-4FCF-9E8F-A81144EDD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7D71-3B3D-40F1-A256-0B6C83461FF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DC1D6-70ED-4FCF-9E8F-A81144EDD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7D71-3B3D-40F1-A256-0B6C83461FF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DC1D6-70ED-4FCF-9E8F-A81144EDD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7D71-3B3D-40F1-A256-0B6C83461FF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DC1D6-70ED-4FCF-9E8F-A81144EDD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7D71-3B3D-40F1-A256-0B6C83461FF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DC1D6-70ED-4FCF-9E8F-A81144EDD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7D71-3B3D-40F1-A256-0B6C83461FF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DC1D6-70ED-4FCF-9E8F-A81144EDD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7D71-3B3D-40F1-A256-0B6C83461FF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DC1D6-70ED-4FCF-9E8F-A81144EDD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E7D71-3B3D-40F1-A256-0B6C83461FF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DC1D6-70ED-4FCF-9E8F-A81144EDD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2133599"/>
          </a:xfrm>
        </p:spPr>
        <p:txBody>
          <a:bodyPr>
            <a:normAutofit/>
          </a:bodyPr>
          <a:lstStyle/>
          <a:p>
            <a:r>
              <a:rPr lang="en-US" sz="8800" dirty="0" err="1" smtClean="0">
                <a:latin typeface="NikoshLightBAN" pitchFamily="2" charset="0"/>
                <a:cs typeface="NikoshLightBAN" pitchFamily="2" charset="0"/>
              </a:rPr>
              <a:t>স্বাগতম</a:t>
            </a:r>
            <a:r>
              <a:rPr lang="en-US" sz="8800" dirty="0" smtClean="0">
                <a:latin typeface="NikoshLightBAN" pitchFamily="2" charset="0"/>
                <a:cs typeface="NikoshLightBAN" pitchFamily="2" charset="0"/>
              </a:rPr>
              <a:t>  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762000" y="2743200"/>
            <a:ext cx="7543800" cy="411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LightBAN" pitchFamily="2" charset="0"/>
                <a:cs typeface="NikoshLightBAN" pitchFamily="2" charset="0"/>
              </a:rPr>
              <a:t>মূলধন</a:t>
            </a:r>
            <a:r>
              <a:rPr lang="en-US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 smtClean="0">
                <a:latin typeface="NikoshLightBAN" pitchFamily="2" charset="0"/>
                <a:cs typeface="NikoshLightBAN" pitchFamily="2" charset="0"/>
              </a:rPr>
              <a:t>জাতীয়</a:t>
            </a:r>
            <a:r>
              <a:rPr lang="en-US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 smtClean="0">
                <a:latin typeface="NikoshLightBAN" pitchFamily="2" charset="0"/>
                <a:cs typeface="NikoshLightBAN" pitchFamily="2" charset="0"/>
              </a:rPr>
              <a:t>ব্যয়</a:t>
            </a:r>
            <a:r>
              <a:rPr lang="en-US" dirty="0" smtClean="0">
                <a:latin typeface="NikoshLightBAN" pitchFamily="2" charset="0"/>
                <a:cs typeface="NikoshLightBAN" pitchFamily="2" charset="0"/>
              </a:rPr>
              <a:t> </a:t>
            </a:r>
            <a:endParaRPr lang="en-US" dirty="0">
              <a:latin typeface="NikoshLightBAN" pitchFamily="2" charset="0"/>
              <a:cs typeface="NikoshLightBAN" pitchFamily="2" charset="0"/>
            </a:endParaRPr>
          </a:p>
        </p:txBody>
      </p:sp>
      <p:pic>
        <p:nvPicPr>
          <p:cNvPr id="4" name="Content Placeholder 3" descr="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524000"/>
            <a:ext cx="5367337" cy="4495800"/>
          </a:xfrm>
        </p:spPr>
      </p:pic>
      <p:sp>
        <p:nvSpPr>
          <p:cNvPr id="6" name="Oval 5"/>
          <p:cNvSpPr/>
          <p:nvPr/>
        </p:nvSpPr>
        <p:spPr>
          <a:xfrm>
            <a:off x="5867400" y="2819400"/>
            <a:ext cx="3276600" cy="2057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LightBAN" pitchFamily="2" charset="0"/>
                <a:cs typeface="NikoshLightBAN" pitchFamily="2" charset="0"/>
              </a:rPr>
              <a:t>টেলিভিশন</a:t>
            </a:r>
            <a:r>
              <a:rPr lang="en-US" sz="4400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400" dirty="0" err="1" smtClean="0">
                <a:latin typeface="NikoshLightBAN" pitchFamily="2" charset="0"/>
                <a:cs typeface="NikoshLightBAN" pitchFamily="2" charset="0"/>
              </a:rPr>
              <a:t>ক্রয়</a:t>
            </a:r>
            <a:r>
              <a:rPr lang="en-US" sz="4400" dirty="0" smtClean="0">
                <a:latin typeface="NikoshLightBAN" pitchFamily="2" charset="0"/>
                <a:cs typeface="NikoshLightBAN" pitchFamily="2" charset="0"/>
              </a:rPr>
              <a:t>  </a:t>
            </a:r>
            <a:endParaRPr lang="en-US" sz="4400" dirty="0">
              <a:latin typeface="NikoshLightBAN" pitchFamily="2" charset="0"/>
              <a:cs typeface="NikoshLight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FF0066"/>
                </a:solidFill>
                <a:latin typeface="NikoshLightBAN" pitchFamily="2" charset="0"/>
                <a:cs typeface="NikoshLightBAN" pitchFamily="2" charset="0"/>
              </a:rPr>
              <a:t>বহুনির্বাচনী</a:t>
            </a:r>
            <a:r>
              <a:rPr lang="en-US" sz="4800" dirty="0" smtClean="0">
                <a:solidFill>
                  <a:srgbClr val="FF0066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800" dirty="0" err="1" smtClean="0">
                <a:solidFill>
                  <a:srgbClr val="FF0066"/>
                </a:solidFill>
                <a:latin typeface="NikoshLightBAN" pitchFamily="2" charset="0"/>
                <a:cs typeface="NikoshLightBAN" pitchFamily="2" charset="0"/>
              </a:rPr>
              <a:t>প্রশ্ন</a:t>
            </a:r>
            <a:r>
              <a:rPr lang="en-US" sz="4800" dirty="0" smtClean="0">
                <a:solidFill>
                  <a:srgbClr val="FF0066"/>
                </a:solidFill>
                <a:latin typeface="NikoshLightBAN" pitchFamily="2" charset="0"/>
                <a:cs typeface="NikoshLightBAN" pitchFamily="2" charset="0"/>
              </a:rPr>
              <a:t> ঃ </a:t>
            </a:r>
            <a:endParaRPr lang="en-US" sz="4800" dirty="0">
              <a:solidFill>
                <a:srgbClr val="FF0066"/>
              </a:solidFill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মূলধন</a:t>
            </a:r>
            <a:r>
              <a:rPr lang="en-US" sz="4000" dirty="0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জাতীয়</a:t>
            </a:r>
            <a:r>
              <a:rPr lang="en-US" sz="4000" dirty="0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ব্যয়</a:t>
            </a:r>
            <a:r>
              <a:rPr lang="en-US" sz="4000" dirty="0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কোনটি</a:t>
            </a:r>
            <a:r>
              <a:rPr lang="en-US" sz="4000" dirty="0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 ? </a:t>
            </a:r>
          </a:p>
          <a:p>
            <a:r>
              <a:rPr lang="en-US" sz="4000" dirty="0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ক) </a:t>
            </a:r>
            <a:r>
              <a:rPr lang="en-US" sz="4000" dirty="0" err="1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সুদ</a:t>
            </a:r>
            <a:r>
              <a:rPr lang="en-US" sz="4000" dirty="0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প্রদান</a:t>
            </a:r>
            <a:r>
              <a:rPr lang="en-US" sz="4000" dirty="0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  খ) </a:t>
            </a:r>
            <a:r>
              <a:rPr lang="en-US" sz="4000" dirty="0" err="1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ভাড়া</a:t>
            </a:r>
            <a:r>
              <a:rPr lang="en-US" sz="4000" dirty="0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প্রদান</a:t>
            </a:r>
            <a:r>
              <a:rPr lang="en-US" sz="4000" dirty="0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  গ)</a:t>
            </a:r>
            <a:r>
              <a:rPr lang="en-US" sz="4000" dirty="0" err="1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মেশিন</a:t>
            </a:r>
            <a:r>
              <a:rPr lang="en-US" sz="4000" dirty="0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ক্রয়</a:t>
            </a:r>
            <a:r>
              <a:rPr lang="en-US" sz="4000" dirty="0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  ঘ)</a:t>
            </a:r>
            <a:r>
              <a:rPr lang="en-US" sz="4000" dirty="0" err="1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পণ্য</a:t>
            </a:r>
            <a:r>
              <a:rPr lang="en-US" sz="4000" dirty="0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ক্রয়</a:t>
            </a:r>
            <a:r>
              <a:rPr lang="en-US" sz="4000" dirty="0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 </a:t>
            </a:r>
          </a:p>
          <a:p>
            <a:r>
              <a:rPr lang="en-US" sz="4000" dirty="0" err="1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ব্যবসায়ের</a:t>
            </a:r>
            <a:r>
              <a:rPr lang="en-US" sz="4000" dirty="0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জন্য</a:t>
            </a:r>
            <a:r>
              <a:rPr lang="en-US" sz="4000" dirty="0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পণ্য</a:t>
            </a:r>
            <a:r>
              <a:rPr lang="en-US" sz="4000" dirty="0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আমদানির</a:t>
            </a:r>
            <a:r>
              <a:rPr lang="en-US" sz="4000" dirty="0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শুল্ক</a:t>
            </a:r>
            <a:r>
              <a:rPr lang="en-US" sz="4000" dirty="0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- </a:t>
            </a:r>
          </a:p>
          <a:p>
            <a:r>
              <a:rPr lang="en-US" sz="4000" dirty="0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ক) </a:t>
            </a:r>
            <a:r>
              <a:rPr lang="en-US" sz="4000" dirty="0" err="1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মূলধন</a:t>
            </a:r>
            <a:r>
              <a:rPr lang="en-US" sz="4000" dirty="0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জাতীয়</a:t>
            </a:r>
            <a:r>
              <a:rPr lang="en-US" sz="4000" dirty="0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ব্যয়</a:t>
            </a:r>
            <a:r>
              <a:rPr lang="en-US" sz="4000" dirty="0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  খ)</a:t>
            </a:r>
            <a:r>
              <a:rPr lang="en-US" sz="4000" dirty="0" err="1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মুনাফা</a:t>
            </a:r>
            <a:r>
              <a:rPr lang="en-US" sz="4000" dirty="0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  </a:t>
            </a:r>
            <a:r>
              <a:rPr lang="en-US" sz="4000" dirty="0" err="1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জাতীয়</a:t>
            </a:r>
            <a:r>
              <a:rPr lang="en-US" sz="4000" dirty="0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ব্যয়</a:t>
            </a:r>
            <a:r>
              <a:rPr lang="en-US" sz="4000" dirty="0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 </a:t>
            </a:r>
          </a:p>
          <a:p>
            <a:r>
              <a:rPr lang="en-US" sz="4000" dirty="0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গ) </a:t>
            </a:r>
            <a:r>
              <a:rPr lang="en-US" sz="4000" dirty="0" err="1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মুনাফা</a:t>
            </a:r>
            <a:r>
              <a:rPr lang="en-US" sz="4000" dirty="0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জাতীয়</a:t>
            </a:r>
            <a:r>
              <a:rPr lang="en-US" sz="4000" dirty="0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আয়</a:t>
            </a:r>
            <a:r>
              <a:rPr lang="en-US" sz="4000" dirty="0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  ঘ) </a:t>
            </a:r>
            <a:r>
              <a:rPr lang="en-US" sz="4000" dirty="0" err="1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অব্যবসায়ী</a:t>
            </a:r>
            <a:r>
              <a:rPr lang="en-US" sz="4000" dirty="0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ব্যয়</a:t>
            </a:r>
            <a:r>
              <a:rPr lang="en-US" sz="4000" dirty="0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 </a:t>
            </a:r>
            <a:endParaRPr lang="en-US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u="sng" dirty="0" err="1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মূল্যায়ন</a:t>
            </a:r>
            <a:r>
              <a:rPr lang="en-US" sz="6600" u="sng" dirty="0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 </a:t>
            </a:r>
            <a:endParaRPr lang="en-US" sz="6600" u="sng" dirty="0">
              <a:solidFill>
                <a:srgbClr val="C00000"/>
              </a:solidFill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NikoshLightBAN" pitchFamily="2" charset="0"/>
                <a:cs typeface="NikoshLightBAN" pitchFamily="2" charset="0"/>
              </a:rPr>
              <a:t>মুনাফা</a:t>
            </a:r>
            <a:r>
              <a:rPr lang="en-US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 smtClean="0">
                <a:latin typeface="NikoshLightBAN" pitchFamily="2" charset="0"/>
                <a:cs typeface="NikoshLightBAN" pitchFamily="2" charset="0"/>
              </a:rPr>
              <a:t>জাতীয়</a:t>
            </a:r>
            <a:r>
              <a:rPr lang="en-US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 smtClean="0">
                <a:latin typeface="NikoshLightBAN" pitchFamily="2" charset="0"/>
                <a:cs typeface="NikoshLightBAN" pitchFamily="2" charset="0"/>
              </a:rPr>
              <a:t>আয়</a:t>
            </a:r>
            <a:r>
              <a:rPr lang="en-US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 smtClean="0">
                <a:latin typeface="NikoshLightBAN" pitchFamily="2" charset="0"/>
                <a:cs typeface="NikoshLightBAN" pitchFamily="2" charset="0"/>
              </a:rPr>
              <a:t>গুলো</a:t>
            </a:r>
            <a:r>
              <a:rPr lang="en-US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 smtClean="0">
                <a:latin typeface="NikoshLightBAN" pitchFamily="2" charset="0"/>
                <a:cs typeface="NikoshLightBAN" pitchFamily="2" charset="0"/>
              </a:rPr>
              <a:t>লিখ</a:t>
            </a:r>
            <a:r>
              <a:rPr lang="en-US" dirty="0" smtClean="0">
                <a:latin typeface="NikoshLightBAN" pitchFamily="2" charset="0"/>
                <a:cs typeface="NikoshLightBAN" pitchFamily="2" charset="0"/>
              </a:rPr>
              <a:t>? </a:t>
            </a:r>
          </a:p>
          <a:p>
            <a:r>
              <a:rPr lang="en-US" dirty="0" err="1" smtClean="0">
                <a:latin typeface="NikoshLightBAN" pitchFamily="2" charset="0"/>
                <a:cs typeface="NikoshLightBAN" pitchFamily="2" charset="0"/>
              </a:rPr>
              <a:t>মূলধন</a:t>
            </a:r>
            <a:r>
              <a:rPr lang="en-US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 smtClean="0">
                <a:latin typeface="NikoshLightBAN" pitchFamily="2" charset="0"/>
                <a:cs typeface="NikoshLightBAN" pitchFamily="2" charset="0"/>
              </a:rPr>
              <a:t>জাতীয়</a:t>
            </a:r>
            <a:r>
              <a:rPr lang="en-US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 smtClean="0">
                <a:latin typeface="NikoshLightBAN" pitchFamily="2" charset="0"/>
                <a:cs typeface="NikoshLightBAN" pitchFamily="2" charset="0"/>
              </a:rPr>
              <a:t>ব্যয়</a:t>
            </a:r>
            <a:r>
              <a:rPr lang="en-US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 smtClean="0">
                <a:latin typeface="NikoshLightBAN" pitchFamily="2" charset="0"/>
                <a:cs typeface="NikoshLightBAN" pitchFamily="2" charset="0"/>
              </a:rPr>
              <a:t>গুলো</a:t>
            </a:r>
            <a:r>
              <a:rPr lang="en-US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 smtClean="0">
                <a:latin typeface="NikoshLightBAN" pitchFamily="2" charset="0"/>
                <a:cs typeface="NikoshLightBAN" pitchFamily="2" charset="0"/>
              </a:rPr>
              <a:t>লিখ</a:t>
            </a:r>
            <a:r>
              <a:rPr lang="en-US" dirty="0" smtClean="0">
                <a:latin typeface="NikoshLightBAN" pitchFamily="2" charset="0"/>
                <a:cs typeface="NikoshLightBAN" pitchFamily="2" charset="0"/>
              </a:rPr>
              <a:t> ? </a:t>
            </a:r>
          </a:p>
          <a:p>
            <a:r>
              <a:rPr lang="en-US" dirty="0" err="1" smtClean="0">
                <a:latin typeface="NikoshLightBAN" pitchFamily="2" charset="0"/>
                <a:cs typeface="NikoshLightBAN" pitchFamily="2" charset="0"/>
              </a:rPr>
              <a:t>মূলধন</a:t>
            </a:r>
            <a:r>
              <a:rPr lang="en-US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 smtClean="0">
                <a:latin typeface="NikoshLightBAN" pitchFamily="2" charset="0"/>
                <a:cs typeface="NikoshLightBAN" pitchFamily="2" charset="0"/>
              </a:rPr>
              <a:t>জাতীয়</a:t>
            </a:r>
            <a:r>
              <a:rPr lang="en-US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 smtClean="0">
                <a:latin typeface="NikoshLightBAN" pitchFamily="2" charset="0"/>
                <a:cs typeface="NikoshLightBAN" pitchFamily="2" charset="0"/>
              </a:rPr>
              <a:t>আয়</a:t>
            </a:r>
            <a:r>
              <a:rPr lang="en-US" dirty="0" smtClean="0">
                <a:latin typeface="NikoshLightBAN" pitchFamily="2" charset="0"/>
                <a:cs typeface="NikoshLightBAN" pitchFamily="2" charset="0"/>
              </a:rPr>
              <a:t> ও </a:t>
            </a:r>
            <a:r>
              <a:rPr lang="en-US" dirty="0" err="1" smtClean="0">
                <a:latin typeface="NikoshLightBAN" pitchFamily="2" charset="0"/>
                <a:cs typeface="NikoshLightBAN" pitchFamily="2" charset="0"/>
              </a:rPr>
              <a:t>মূল</a:t>
            </a:r>
            <a:r>
              <a:rPr lang="en-US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 smtClean="0">
                <a:latin typeface="NikoshLightBAN" pitchFamily="2" charset="0"/>
                <a:cs typeface="NikoshLightBAN" pitchFamily="2" charset="0"/>
              </a:rPr>
              <a:t>ধন</a:t>
            </a:r>
            <a:r>
              <a:rPr lang="en-US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 smtClean="0">
                <a:latin typeface="NikoshLightBAN" pitchFamily="2" charset="0"/>
                <a:cs typeface="NikoshLightBAN" pitchFamily="2" charset="0"/>
              </a:rPr>
              <a:t>জাতীয়</a:t>
            </a:r>
            <a:r>
              <a:rPr lang="en-US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 smtClean="0">
                <a:latin typeface="NikoshLightBAN" pitchFamily="2" charset="0"/>
                <a:cs typeface="NikoshLightBAN" pitchFamily="2" charset="0"/>
              </a:rPr>
              <a:t>ব্যয়ের</a:t>
            </a:r>
            <a:r>
              <a:rPr lang="en-US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 smtClean="0">
                <a:latin typeface="NikoshLightBAN" pitchFamily="2" charset="0"/>
                <a:cs typeface="NikoshLightBAN" pitchFamily="2" charset="0"/>
              </a:rPr>
              <a:t>মধ্যে</a:t>
            </a:r>
            <a:r>
              <a:rPr lang="en-US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 smtClean="0">
                <a:latin typeface="NikoshLightBAN" pitchFamily="2" charset="0"/>
                <a:cs typeface="NikoshLightBAN" pitchFamily="2" charset="0"/>
              </a:rPr>
              <a:t>পাথর্ক্য</a:t>
            </a:r>
            <a:r>
              <a:rPr lang="en-US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 smtClean="0">
                <a:latin typeface="NikoshLightBAN" pitchFamily="2" charset="0"/>
                <a:cs typeface="NikoshLightBAN" pitchFamily="2" charset="0"/>
              </a:rPr>
              <a:t>লিখ</a:t>
            </a:r>
            <a:r>
              <a:rPr lang="en-US" dirty="0" smtClean="0">
                <a:latin typeface="NikoshLightBAN" pitchFamily="2" charset="0"/>
                <a:cs typeface="NikoshLightBAN" pitchFamily="2" charset="0"/>
              </a:rPr>
              <a:t>?  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>
                <a:latin typeface="NikoshLightBAN" pitchFamily="2" charset="0"/>
                <a:cs typeface="NikoshLightBAN" pitchFamily="2" charset="0"/>
              </a:rPr>
              <a:t>বাড়ির</a:t>
            </a:r>
            <a:r>
              <a:rPr lang="en-US" u="sng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u="sng" dirty="0" err="1" smtClean="0">
                <a:latin typeface="NikoshLightBAN" pitchFamily="2" charset="0"/>
                <a:cs typeface="NikoshLightBAN" pitchFamily="2" charset="0"/>
              </a:rPr>
              <a:t>কাজ</a:t>
            </a:r>
            <a:r>
              <a:rPr lang="en-US" u="sng" dirty="0" smtClean="0"/>
              <a:t>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NikoshLightBAN" pitchFamily="2" charset="0"/>
                <a:cs typeface="NikoshLightBAN" pitchFamily="2" charset="0"/>
              </a:rPr>
              <a:t>বিলম্বিত</a:t>
            </a:r>
            <a:r>
              <a:rPr lang="en-US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 smtClean="0">
                <a:latin typeface="NikoshLightBAN" pitchFamily="2" charset="0"/>
                <a:cs typeface="NikoshLightBAN" pitchFamily="2" charset="0"/>
              </a:rPr>
              <a:t>মুনাফা</a:t>
            </a:r>
            <a:r>
              <a:rPr lang="en-US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 smtClean="0">
                <a:latin typeface="NikoshLightBAN" pitchFamily="2" charset="0"/>
                <a:cs typeface="NikoshLightBAN" pitchFamily="2" charset="0"/>
              </a:rPr>
              <a:t>জাতীয়</a:t>
            </a:r>
            <a:r>
              <a:rPr lang="en-US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 smtClean="0">
                <a:latin typeface="NikoshLightBAN" pitchFamily="2" charset="0"/>
                <a:cs typeface="NikoshLightBAN" pitchFamily="2" charset="0"/>
              </a:rPr>
              <a:t>ব্যয়</a:t>
            </a:r>
            <a:r>
              <a:rPr lang="en-US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 smtClean="0">
                <a:latin typeface="NikoshLightBAN" pitchFamily="2" charset="0"/>
                <a:cs typeface="NikoshLightBAN" pitchFamily="2" charset="0"/>
              </a:rPr>
              <a:t>গুলো</a:t>
            </a:r>
            <a:r>
              <a:rPr lang="en-US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 smtClean="0">
                <a:latin typeface="NikoshLightBAN" pitchFamily="2" charset="0"/>
                <a:cs typeface="NikoshLightBAN" pitchFamily="2" charset="0"/>
              </a:rPr>
              <a:t>লিখ</a:t>
            </a:r>
            <a:r>
              <a:rPr lang="en-US" dirty="0" smtClean="0">
                <a:latin typeface="NikoshLightBAN" pitchFamily="2" charset="0"/>
                <a:cs typeface="NikoshLightBAN" pitchFamily="2" charset="0"/>
              </a:rPr>
              <a:t>? </a:t>
            </a:r>
          </a:p>
          <a:p>
            <a:r>
              <a:rPr lang="en-US" dirty="0" err="1" smtClean="0">
                <a:latin typeface="NikoshLightBAN" pitchFamily="2" charset="0"/>
                <a:cs typeface="NikoshLightBAN" pitchFamily="2" charset="0"/>
              </a:rPr>
              <a:t>মূল</a:t>
            </a:r>
            <a:r>
              <a:rPr lang="en-US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 smtClean="0">
                <a:latin typeface="NikoshLightBAN" pitchFamily="2" charset="0"/>
                <a:cs typeface="NikoshLightBAN" pitchFamily="2" charset="0"/>
              </a:rPr>
              <a:t>ধন</a:t>
            </a:r>
            <a:r>
              <a:rPr lang="en-US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 smtClean="0">
                <a:latin typeface="NikoshLightBAN" pitchFamily="2" charset="0"/>
                <a:cs typeface="NikoshLightBAN" pitchFamily="2" charset="0"/>
              </a:rPr>
              <a:t>জাতীয়</a:t>
            </a:r>
            <a:r>
              <a:rPr lang="en-US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 smtClean="0">
                <a:latin typeface="NikoshLightBAN" pitchFamily="2" charset="0"/>
                <a:cs typeface="NikoshLightBAN" pitchFamily="2" charset="0"/>
              </a:rPr>
              <a:t>প্রাপ্তি</a:t>
            </a:r>
            <a:r>
              <a:rPr lang="en-US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 smtClean="0">
                <a:latin typeface="NikoshLightBAN" pitchFamily="2" charset="0"/>
                <a:cs typeface="NikoshLightBAN" pitchFamily="2" charset="0"/>
              </a:rPr>
              <a:t>গুলো</a:t>
            </a:r>
            <a:r>
              <a:rPr lang="en-US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 smtClean="0">
                <a:latin typeface="NikoshLightBAN" pitchFamily="2" charset="0"/>
                <a:cs typeface="NikoshLightBAN" pitchFamily="2" charset="0"/>
              </a:rPr>
              <a:t>লিখ</a:t>
            </a:r>
            <a:r>
              <a:rPr lang="en-US" dirty="0" smtClean="0">
                <a:latin typeface="NikoshLightBAN" pitchFamily="2" charset="0"/>
                <a:cs typeface="NikoshLightBAN" pitchFamily="2" charset="0"/>
              </a:rPr>
              <a:t>? </a:t>
            </a:r>
          </a:p>
          <a:p>
            <a:r>
              <a:rPr lang="en-US" dirty="0" err="1" smtClean="0">
                <a:latin typeface="NikoshLightBAN" pitchFamily="2" charset="0"/>
                <a:cs typeface="NikoshLightBAN" pitchFamily="2" charset="0"/>
              </a:rPr>
              <a:t>কমিশন</a:t>
            </a:r>
            <a:r>
              <a:rPr lang="en-US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 smtClean="0">
                <a:latin typeface="NikoshLightBAN" pitchFamily="2" charset="0"/>
                <a:cs typeface="NikoshLightBAN" pitchFamily="2" charset="0"/>
              </a:rPr>
              <a:t>প্রাপ্তি</a:t>
            </a:r>
            <a:r>
              <a:rPr lang="en-US" dirty="0" smtClean="0">
                <a:latin typeface="NikoshLightBAN" pitchFamily="2" charset="0"/>
                <a:cs typeface="NikoshLightBAN" pitchFamily="2" charset="0"/>
              </a:rPr>
              <a:t> ও </a:t>
            </a:r>
            <a:r>
              <a:rPr lang="en-US" dirty="0" err="1" smtClean="0">
                <a:latin typeface="NikoshLightBAN" pitchFamily="2" charset="0"/>
                <a:cs typeface="NikoshLightBAN" pitchFamily="2" charset="0"/>
              </a:rPr>
              <a:t>লভ্যাংশ</a:t>
            </a:r>
            <a:r>
              <a:rPr lang="en-US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 smtClean="0">
                <a:latin typeface="NikoshLightBAN" pitchFamily="2" charset="0"/>
                <a:cs typeface="NikoshLightBAN" pitchFamily="2" charset="0"/>
              </a:rPr>
              <a:t>প্রাপ্তি</a:t>
            </a:r>
            <a:r>
              <a:rPr lang="en-US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 smtClean="0">
                <a:latin typeface="NikoshLightBAN" pitchFamily="2" charset="0"/>
                <a:cs typeface="NikoshLightBAN" pitchFamily="2" charset="0"/>
              </a:rPr>
              <a:t>কোন</a:t>
            </a:r>
            <a:r>
              <a:rPr lang="en-US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 smtClean="0">
                <a:latin typeface="NikoshLightBAN" pitchFamily="2" charset="0"/>
                <a:cs typeface="NikoshLightBAN" pitchFamily="2" charset="0"/>
              </a:rPr>
              <a:t>জাতীয়</a:t>
            </a:r>
            <a:r>
              <a:rPr lang="en-US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mtClean="0">
                <a:latin typeface="NikoshLightBAN" pitchFamily="2" charset="0"/>
                <a:cs typeface="NikoshLightBAN" pitchFamily="2" charset="0"/>
              </a:rPr>
              <a:t>লেনদেন</a:t>
            </a:r>
            <a:r>
              <a:rPr lang="en-US" dirty="0" smtClean="0">
                <a:latin typeface="NikoshLightBAN" pitchFamily="2" charset="0"/>
                <a:cs typeface="NikoshLightBAN" pitchFamily="2" charset="0"/>
              </a:rPr>
              <a:t>?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3.jf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28600"/>
            <a:ext cx="9144000" cy="6629400"/>
          </a:xfrm>
        </p:spPr>
      </p:pic>
      <p:sp>
        <p:nvSpPr>
          <p:cNvPr id="5" name="Oval 4"/>
          <p:cNvSpPr/>
          <p:nvPr/>
        </p:nvSpPr>
        <p:spPr>
          <a:xfrm>
            <a:off x="1219200" y="5257800"/>
            <a:ext cx="66294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latin typeface="NikoshLightBAN" pitchFamily="2" charset="0"/>
                <a:cs typeface="NikoshLightBAN" pitchFamily="2" charset="0"/>
              </a:rPr>
              <a:t>ধন্যবাদ</a:t>
            </a:r>
            <a:r>
              <a:rPr lang="en-US" dirty="0" smtClean="0">
                <a:latin typeface="NikoshLightBAN" pitchFamily="2" charset="0"/>
                <a:cs typeface="NikoshLightBAN" pitchFamily="2" charset="0"/>
              </a:rPr>
              <a:t> </a:t>
            </a:r>
            <a:endParaRPr lang="en-US" dirty="0">
              <a:latin typeface="NikoshLightBAN" pitchFamily="2" charset="0"/>
              <a:cs typeface="NikoshLight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NikoshLightBAN" pitchFamily="2" charset="0"/>
                <a:cs typeface="NikoshLightBAN" pitchFamily="2" charset="0"/>
              </a:rPr>
              <a:t>পিংকি</a:t>
            </a:r>
            <a:r>
              <a:rPr lang="en-US" sz="4000" dirty="0" smtClean="0">
                <a:solidFill>
                  <a:srgbClr val="FF000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LightBAN" pitchFamily="2" charset="0"/>
                <a:cs typeface="NikoshLightBAN" pitchFamily="2" charset="0"/>
              </a:rPr>
              <a:t>পাল</a:t>
            </a:r>
            <a:endParaRPr lang="en-US" sz="4000" dirty="0" smtClean="0">
              <a:solidFill>
                <a:srgbClr val="FF0000"/>
              </a:solidFill>
              <a:latin typeface="NikoshLightBAN" pitchFamily="2" charset="0"/>
              <a:cs typeface="NikoshLightBAN" pitchFamily="2" charset="0"/>
            </a:endParaRPr>
          </a:p>
          <a:p>
            <a:r>
              <a:rPr lang="en-US" sz="4000" dirty="0" err="1" smtClean="0">
                <a:solidFill>
                  <a:srgbClr val="FF0000"/>
                </a:solidFill>
                <a:latin typeface="NikoshLightBAN" pitchFamily="2" charset="0"/>
                <a:cs typeface="NikoshLightBAN" pitchFamily="2" charset="0"/>
              </a:rPr>
              <a:t>সহকারী</a:t>
            </a:r>
            <a:r>
              <a:rPr lang="en-US" sz="4000" dirty="0" smtClean="0">
                <a:solidFill>
                  <a:srgbClr val="FF000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LightBAN" pitchFamily="2" charset="0"/>
                <a:cs typeface="NikoshLightBAN" pitchFamily="2" charset="0"/>
              </a:rPr>
              <a:t>শিক্ষক</a:t>
            </a:r>
            <a:r>
              <a:rPr lang="en-US" sz="4000" dirty="0" smtClean="0">
                <a:solidFill>
                  <a:srgbClr val="FF0000"/>
                </a:solidFill>
                <a:latin typeface="NikoshLightBAN" pitchFamily="2" charset="0"/>
                <a:cs typeface="NikoshLightBAN" pitchFamily="2" charset="0"/>
              </a:rPr>
              <a:t>( </a:t>
            </a:r>
            <a:r>
              <a:rPr lang="en-US" sz="4000" dirty="0" err="1" smtClean="0">
                <a:solidFill>
                  <a:srgbClr val="FF0000"/>
                </a:solidFill>
                <a:latin typeface="NikoshLightBAN" pitchFamily="2" charset="0"/>
                <a:cs typeface="NikoshLightBAN" pitchFamily="2" charset="0"/>
              </a:rPr>
              <a:t>ব্যবসায়</a:t>
            </a:r>
            <a:r>
              <a:rPr lang="en-US" sz="4000" dirty="0" smtClean="0">
                <a:solidFill>
                  <a:srgbClr val="FF000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LightBAN" pitchFamily="2" charset="0"/>
                <a:cs typeface="NikoshLightBAN" pitchFamily="2" charset="0"/>
              </a:rPr>
              <a:t>শিক্ষা</a:t>
            </a:r>
            <a:r>
              <a:rPr lang="en-US" sz="4000" dirty="0" smtClean="0">
                <a:solidFill>
                  <a:srgbClr val="FF0000"/>
                </a:solidFill>
                <a:latin typeface="NikoshLightBAN" pitchFamily="2" charset="0"/>
                <a:cs typeface="NikoshLightBAN" pitchFamily="2" charset="0"/>
              </a:rPr>
              <a:t>) </a:t>
            </a:r>
          </a:p>
          <a:p>
            <a:r>
              <a:rPr lang="en-US" sz="4000" dirty="0" err="1" smtClean="0">
                <a:solidFill>
                  <a:srgbClr val="FF0000"/>
                </a:solidFill>
                <a:latin typeface="NikoshLightBAN" pitchFamily="2" charset="0"/>
                <a:cs typeface="NikoshLightBAN" pitchFamily="2" charset="0"/>
              </a:rPr>
              <a:t>গাজীপুর</a:t>
            </a:r>
            <a:r>
              <a:rPr lang="en-US" sz="4000" dirty="0" smtClean="0">
                <a:solidFill>
                  <a:srgbClr val="FF000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LightBAN" pitchFamily="2" charset="0"/>
                <a:cs typeface="NikoshLightBAN" pitchFamily="2" charset="0"/>
              </a:rPr>
              <a:t>হাই</a:t>
            </a:r>
            <a:r>
              <a:rPr lang="en-US" sz="4000" dirty="0" smtClean="0">
                <a:solidFill>
                  <a:srgbClr val="FF000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LightBAN" pitchFamily="2" charset="0"/>
                <a:cs typeface="NikoshLightBAN" pitchFamily="2" charset="0"/>
              </a:rPr>
              <a:t>স্কুল</a:t>
            </a:r>
            <a:r>
              <a:rPr lang="en-US" sz="4000" dirty="0" smtClean="0">
                <a:solidFill>
                  <a:srgbClr val="FF000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LightBAN" pitchFamily="2" charset="0"/>
                <a:cs typeface="NikoshLightBAN" pitchFamily="2" charset="0"/>
              </a:rPr>
              <a:t>এন্ড</a:t>
            </a:r>
            <a:r>
              <a:rPr lang="en-US" sz="4000" dirty="0" smtClean="0">
                <a:solidFill>
                  <a:srgbClr val="FF000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LightBAN" pitchFamily="2" charset="0"/>
                <a:cs typeface="NikoshLightBAN" pitchFamily="2" charset="0"/>
              </a:rPr>
              <a:t>কলেজ</a:t>
            </a:r>
            <a:r>
              <a:rPr lang="en-US" sz="4000" dirty="0" smtClean="0">
                <a:solidFill>
                  <a:srgbClr val="FF0000"/>
                </a:solidFill>
                <a:latin typeface="NikoshLightBAN" pitchFamily="2" charset="0"/>
                <a:cs typeface="NikoshLightBAN" pitchFamily="2" charset="0"/>
              </a:rPr>
              <a:t> । </a:t>
            </a:r>
            <a:endParaRPr lang="en-US" sz="4000" dirty="0">
              <a:solidFill>
                <a:srgbClr val="FF0000"/>
              </a:solidFill>
              <a:latin typeface="NikoshLightBAN" pitchFamily="2" charset="0"/>
              <a:cs typeface="NikoshLightBAN" pitchFamily="2" charset="0"/>
            </a:endParaRPr>
          </a:p>
          <a:p>
            <a:pPr>
              <a:buNone/>
            </a:pPr>
            <a:endParaRPr lang="en-US" sz="4000" dirty="0">
              <a:solidFill>
                <a:srgbClr val="FF0000"/>
              </a:solidFill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057400" y="304800"/>
            <a:ext cx="472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LightBAN" pitchFamily="2" charset="0"/>
                <a:cs typeface="NikoshLightBAN" pitchFamily="2" charset="0"/>
              </a:rPr>
              <a:t>পরিচিতি</a:t>
            </a:r>
            <a:r>
              <a:rPr lang="en-US" sz="6000" dirty="0" smtClean="0">
                <a:latin typeface="NikoshLightBAN" pitchFamily="2" charset="0"/>
                <a:cs typeface="NikoshLightBAN" pitchFamily="2" charset="0"/>
              </a:rPr>
              <a:t>  </a:t>
            </a:r>
            <a:endParaRPr lang="en-US" sz="6000" dirty="0">
              <a:latin typeface="NikoshLightBAN" pitchFamily="2" charset="0"/>
              <a:cs typeface="NikoshLightBAN" pitchFamily="2" charset="0"/>
            </a:endParaRPr>
          </a:p>
        </p:txBody>
      </p:sp>
      <p:pic>
        <p:nvPicPr>
          <p:cNvPr id="5" name="Picture 4" descr="j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3733800"/>
            <a:ext cx="3228108" cy="3124200"/>
          </a:xfrm>
          <a:prstGeom prst="rect">
            <a:avLst/>
          </a:prstGeom>
        </p:spPr>
      </p:pic>
      <p:pic>
        <p:nvPicPr>
          <p:cNvPr id="6" name="Picture 5" descr="IMG_20200130_09540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1219200"/>
            <a:ext cx="32004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err="1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  <a:t>আজকের</a:t>
            </a:r>
            <a:r>
              <a:rPr lang="en-US" sz="4400" dirty="0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  <a:t>পাঠ</a:t>
            </a:r>
            <a:r>
              <a:rPr lang="en-US" sz="4400" dirty="0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  <a:t>হল</a:t>
            </a:r>
            <a:r>
              <a:rPr lang="en-US" sz="4400" dirty="0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  <a:t> </a:t>
            </a:r>
          </a:p>
          <a:p>
            <a:pPr>
              <a:buNone/>
            </a:pPr>
            <a:r>
              <a:rPr lang="en-US" sz="6600" dirty="0" err="1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মুলধন</a:t>
            </a:r>
            <a:r>
              <a:rPr lang="en-US" sz="6600" dirty="0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 ও </a:t>
            </a:r>
            <a:r>
              <a:rPr lang="en-US" sz="6600" dirty="0" err="1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মুনাফা</a:t>
            </a:r>
            <a:r>
              <a:rPr lang="en-US" sz="6600" dirty="0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6600" dirty="0" err="1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জাতীয়</a:t>
            </a:r>
            <a:r>
              <a:rPr lang="en-US" sz="6600" dirty="0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6600" dirty="0" err="1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লেনদেন</a:t>
            </a:r>
            <a:r>
              <a:rPr lang="en-US" sz="6600" dirty="0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 </a:t>
            </a:r>
          </a:p>
        </p:txBody>
      </p:sp>
      <p:sp>
        <p:nvSpPr>
          <p:cNvPr id="4" name="Right Arrow 3"/>
          <p:cNvSpPr/>
          <p:nvPr/>
        </p:nvSpPr>
        <p:spPr>
          <a:xfrm>
            <a:off x="4267200" y="1676400"/>
            <a:ext cx="27432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এই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পাঠ</a:t>
            </a:r>
            <a:r>
              <a:rPr lang="en-US" sz="3600" dirty="0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শেষে</a:t>
            </a:r>
            <a:r>
              <a:rPr lang="en-US" sz="3600" dirty="0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  </a:t>
            </a:r>
            <a:r>
              <a:rPr lang="en-US" sz="3600" dirty="0" err="1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শিক্ষার্থীরা</a:t>
            </a:r>
            <a:r>
              <a:rPr lang="en-US" sz="3600" dirty="0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 </a:t>
            </a:r>
          </a:p>
          <a:p>
            <a:r>
              <a:rPr lang="en-US" sz="4000" dirty="0" err="1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  <a:t>মূলধন</a:t>
            </a:r>
            <a:r>
              <a:rPr lang="en-US" sz="4000" dirty="0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  <a:t> ও </a:t>
            </a:r>
            <a:r>
              <a:rPr lang="en-US" sz="4000" dirty="0" err="1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  <a:t>মুনাফা</a:t>
            </a:r>
            <a:r>
              <a:rPr lang="en-US" sz="4000" dirty="0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  <a:t>জাতীয়</a:t>
            </a:r>
            <a:r>
              <a:rPr lang="en-US" sz="4000" dirty="0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  <a:t>লেনদেনের</a:t>
            </a:r>
            <a:r>
              <a:rPr lang="en-US" sz="4000" dirty="0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  <a:t>ধারনা</a:t>
            </a:r>
            <a:r>
              <a:rPr lang="en-US" sz="4000" dirty="0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  <a:t>বর্ণনা</a:t>
            </a:r>
            <a:r>
              <a:rPr lang="en-US" sz="4000" dirty="0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  <a:t>  </a:t>
            </a:r>
            <a:r>
              <a:rPr lang="en-US" sz="4000" dirty="0" err="1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  <a:t>করতে</a:t>
            </a:r>
            <a:r>
              <a:rPr lang="en-US" sz="4000" dirty="0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  <a:t>পারবে</a:t>
            </a:r>
            <a:r>
              <a:rPr lang="en-US" sz="4000" dirty="0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  <a:t>। </a:t>
            </a:r>
          </a:p>
          <a:p>
            <a:r>
              <a:rPr lang="en-US" sz="4000" dirty="0" err="1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মূলধন</a:t>
            </a:r>
            <a:r>
              <a:rPr lang="en-US" sz="4000" dirty="0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 ও </a:t>
            </a:r>
            <a:r>
              <a:rPr lang="en-US" sz="4000" dirty="0" err="1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মুনাফা</a:t>
            </a:r>
            <a:r>
              <a:rPr lang="en-US" sz="4000" dirty="0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জাতীয়</a:t>
            </a:r>
            <a:r>
              <a:rPr lang="en-US" sz="4000" dirty="0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লেনদেনের</a:t>
            </a:r>
            <a:r>
              <a:rPr lang="en-US" sz="4000" dirty="0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পাথর্ক্য</a:t>
            </a:r>
            <a:r>
              <a:rPr lang="en-US" sz="4000" dirty="0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নিরূপন</a:t>
            </a:r>
            <a:r>
              <a:rPr lang="en-US" sz="4000" dirty="0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করতে</a:t>
            </a:r>
            <a:r>
              <a:rPr lang="en-US" sz="4000" dirty="0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পারবে</a:t>
            </a:r>
            <a:r>
              <a:rPr lang="en-US" sz="4000" dirty="0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। </a:t>
            </a:r>
          </a:p>
          <a:p>
            <a:r>
              <a:rPr lang="en-US" sz="4000" dirty="0" err="1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মূলধন</a:t>
            </a:r>
            <a:r>
              <a:rPr lang="en-US" sz="4000" dirty="0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 ও </a:t>
            </a:r>
            <a:r>
              <a:rPr lang="en-US" sz="4000" dirty="0" err="1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মুনাফা</a:t>
            </a:r>
            <a:r>
              <a:rPr lang="en-US" sz="4000" dirty="0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জাতীয়</a:t>
            </a:r>
            <a:r>
              <a:rPr lang="en-US" sz="4000" dirty="0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লেনদেনের</a:t>
            </a:r>
            <a:r>
              <a:rPr lang="en-US" sz="4000" dirty="0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পার্থক্যকরণের</a:t>
            </a:r>
            <a:r>
              <a:rPr lang="en-US" sz="4000" dirty="0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প্রয়োজনীয়তা</a:t>
            </a:r>
            <a:r>
              <a:rPr lang="en-US" sz="4000" dirty="0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বুঝতে</a:t>
            </a:r>
            <a:r>
              <a:rPr lang="en-US" sz="4000" dirty="0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পারবে</a:t>
            </a:r>
            <a:r>
              <a:rPr lang="en-US" sz="4000" dirty="0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।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648200" y="1676400"/>
            <a:ext cx="2438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latin typeface="NikoshLightBAN" pitchFamily="2" charset="0"/>
                <a:cs typeface="NikoshLightBAN" pitchFamily="2" charset="0"/>
              </a:rPr>
              <a:t>লেনদেনের</a:t>
            </a:r>
            <a:r>
              <a:rPr lang="en-US" sz="4000" dirty="0" smtClean="0"/>
              <a:t> </a:t>
            </a:r>
            <a:r>
              <a:rPr lang="en-US" dirty="0" err="1" smtClean="0"/>
              <a:t>ধারণা</a:t>
            </a:r>
            <a:r>
              <a:rPr lang="en-US" dirty="0" err="1" smtClean="0">
                <a:latin typeface="NikoshLightBAN" pitchFamily="2" charset="0"/>
                <a:cs typeface="NikoshLightBAN" pitchFamily="2" charset="0"/>
              </a:rPr>
              <a:t>ঃ</a:t>
            </a:r>
            <a:r>
              <a:rPr lang="en-US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2209800"/>
            <a:ext cx="1600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LightBAN" pitchFamily="2" charset="0"/>
                <a:cs typeface="NikoshLightBAN" pitchFamily="2" charset="0"/>
              </a:rPr>
              <a:t>দীর্ঘমেয়াদী</a:t>
            </a:r>
            <a:r>
              <a:rPr lang="en-US" sz="2800" dirty="0" smtClean="0">
                <a:latin typeface="NikoshLightBAN" pitchFamily="2" charset="0"/>
                <a:cs typeface="NikoshLightBAN" pitchFamily="2" charset="0"/>
              </a:rPr>
              <a:t> </a:t>
            </a:r>
            <a:endParaRPr lang="en-US" dirty="0"/>
          </a:p>
        </p:txBody>
      </p:sp>
      <p:sp>
        <p:nvSpPr>
          <p:cNvPr id="5" name="Left Arrow 4"/>
          <p:cNvSpPr/>
          <p:nvPr/>
        </p:nvSpPr>
        <p:spPr>
          <a:xfrm>
            <a:off x="2133600" y="2438400"/>
            <a:ext cx="8382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200400" y="2133600"/>
            <a:ext cx="28956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6248400" y="2438400"/>
            <a:ext cx="7620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7162800" y="2133600"/>
            <a:ext cx="17526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LightBAN" pitchFamily="2" charset="0"/>
                <a:cs typeface="NikoshLightBAN" pitchFamily="2" charset="0"/>
              </a:rPr>
              <a:t>স্বল্প</a:t>
            </a:r>
            <a:r>
              <a:rPr lang="en-US" sz="3200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dirty="0" err="1" smtClean="0">
                <a:latin typeface="NikoshLightBAN" pitchFamily="2" charset="0"/>
                <a:cs typeface="NikoshLightBAN" pitchFamily="2" charset="0"/>
              </a:rPr>
              <a:t>মেয়াদী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9" name="Oval 8"/>
          <p:cNvSpPr/>
          <p:nvPr/>
        </p:nvSpPr>
        <p:spPr>
          <a:xfrm>
            <a:off x="3200400" y="2133600"/>
            <a:ext cx="28956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200400" y="2133600"/>
            <a:ext cx="29718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LightBAN" pitchFamily="2" charset="0"/>
                <a:cs typeface="NikoshLightBAN" pitchFamily="2" charset="0"/>
              </a:rPr>
              <a:t>লেনদেন</a:t>
            </a:r>
            <a:r>
              <a:rPr lang="en-US" sz="3200" dirty="0" smtClean="0">
                <a:latin typeface="NikoshLightBAN" pitchFamily="2" charset="0"/>
                <a:cs typeface="NikoshLightBAN" pitchFamily="2" charset="0"/>
              </a:rPr>
              <a:t>  </a:t>
            </a:r>
            <a:r>
              <a:rPr lang="en-US" sz="3200" dirty="0" err="1" smtClean="0">
                <a:latin typeface="NikoshLightBAN" pitchFamily="2" charset="0"/>
                <a:cs typeface="NikoshLightBAN" pitchFamily="2" charset="0"/>
              </a:rPr>
              <a:t>হতে</a:t>
            </a:r>
            <a:r>
              <a:rPr lang="en-US" sz="3200" dirty="0" smtClean="0">
                <a:latin typeface="NikoshLightBAN" pitchFamily="2" charset="0"/>
                <a:cs typeface="NikoshLightBAN" pitchFamily="2" charset="0"/>
              </a:rPr>
              <a:t>  </a:t>
            </a:r>
            <a:r>
              <a:rPr lang="en-US" sz="3200" dirty="0" err="1" smtClean="0">
                <a:latin typeface="NikoshLightBAN" pitchFamily="2" charset="0"/>
                <a:cs typeface="NikoshLightBAN" pitchFamily="2" charset="0"/>
              </a:rPr>
              <a:t>সুবিধা</a:t>
            </a:r>
            <a:r>
              <a:rPr lang="en-US" sz="3200" dirty="0" smtClean="0">
                <a:latin typeface="NikoshLightBAN" pitchFamily="2" charset="0"/>
                <a:cs typeface="NikoshLightBAN" pitchFamily="2" charset="0"/>
              </a:rPr>
              <a:t>  </a:t>
            </a:r>
            <a:r>
              <a:rPr lang="en-US" sz="3200" dirty="0" err="1" smtClean="0">
                <a:latin typeface="NikoshLightBAN" pitchFamily="2" charset="0"/>
                <a:cs typeface="NikoshLightBAN" pitchFamily="2" charset="0"/>
              </a:rPr>
              <a:t>ভোগ</a:t>
            </a:r>
            <a:r>
              <a:rPr lang="en-US" sz="3200" dirty="0" smtClean="0">
                <a:latin typeface="NikoshLightBAN" pitchFamily="2" charset="0"/>
                <a:cs typeface="NikoshLightBAN" pitchFamily="2" charset="0"/>
              </a:rPr>
              <a:t> </a:t>
            </a:r>
            <a:endParaRPr lang="en-US" sz="32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57200" y="3810000"/>
            <a:ext cx="1524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অনিয়মিত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Left Arrow 13"/>
          <p:cNvSpPr/>
          <p:nvPr/>
        </p:nvSpPr>
        <p:spPr>
          <a:xfrm>
            <a:off x="2133600" y="3810000"/>
            <a:ext cx="762000" cy="762000"/>
          </a:xfrm>
          <a:prstGeom prst="leftArrow">
            <a:avLst>
              <a:gd name="adj1" fmla="val 50000"/>
              <a:gd name="adj2" fmla="val 559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276600" y="3886200"/>
            <a:ext cx="27432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লেনদেনের</a:t>
            </a:r>
            <a:r>
              <a:rPr lang="en-US" dirty="0" smtClean="0"/>
              <a:t> </a:t>
            </a:r>
            <a:r>
              <a:rPr lang="en-US" sz="2800" dirty="0" err="1" smtClean="0">
                <a:latin typeface="NikoshLightBAN" pitchFamily="2" charset="0"/>
                <a:cs typeface="NikoshLightBAN" pitchFamily="2" charset="0"/>
              </a:rPr>
              <a:t>পুনরাবৃতি</a:t>
            </a:r>
            <a:r>
              <a:rPr lang="en-US" sz="2800" dirty="0" smtClean="0">
                <a:latin typeface="NikoshLightBAN" pitchFamily="2" charset="0"/>
                <a:cs typeface="NikoshLightBAN" pitchFamily="2" charset="0"/>
              </a:rPr>
              <a:t>  </a:t>
            </a:r>
            <a:endParaRPr lang="en-US" sz="2800" dirty="0"/>
          </a:p>
        </p:txBody>
      </p:sp>
      <p:sp>
        <p:nvSpPr>
          <p:cNvPr id="16" name="Right Arrow 15"/>
          <p:cNvSpPr/>
          <p:nvPr/>
        </p:nvSpPr>
        <p:spPr>
          <a:xfrm>
            <a:off x="6248400" y="4114800"/>
            <a:ext cx="685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7162800" y="3733800"/>
            <a:ext cx="1752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LightBAN" pitchFamily="2" charset="0"/>
                <a:cs typeface="NikoshLightBAN" pitchFamily="2" charset="0"/>
              </a:rPr>
              <a:t>নিয়মিত</a:t>
            </a:r>
            <a:r>
              <a:rPr lang="en-US" sz="3200" dirty="0" smtClean="0">
                <a:latin typeface="NikoshLightBAN" pitchFamily="2" charset="0"/>
                <a:cs typeface="NikoshLightBAN" pitchFamily="2" charset="0"/>
              </a:rPr>
              <a:t> </a:t>
            </a:r>
            <a:endParaRPr lang="en-US" sz="32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57200" y="5410200"/>
            <a:ext cx="1600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LightBAN" pitchFamily="2" charset="0"/>
                <a:cs typeface="NikoshLightBAN" pitchFamily="2" charset="0"/>
              </a:rPr>
              <a:t>বড়</a:t>
            </a:r>
            <a:r>
              <a:rPr lang="en-US" sz="2800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800" dirty="0" err="1" smtClean="0">
                <a:latin typeface="NikoshLightBAN" pitchFamily="2" charset="0"/>
                <a:cs typeface="NikoshLightBAN" pitchFamily="2" charset="0"/>
              </a:rPr>
              <a:t>অঙ্কের</a:t>
            </a:r>
            <a:r>
              <a:rPr lang="en-US" sz="2800" dirty="0" smtClean="0">
                <a:latin typeface="NikoshLightBAN" pitchFamily="2" charset="0"/>
                <a:cs typeface="NikoshLightBAN" pitchFamily="2" charset="0"/>
              </a:rPr>
              <a:t> </a:t>
            </a:r>
            <a:endParaRPr lang="en-US" sz="28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19" name="Left Arrow 18"/>
          <p:cNvSpPr/>
          <p:nvPr/>
        </p:nvSpPr>
        <p:spPr>
          <a:xfrm>
            <a:off x="2286000" y="5791200"/>
            <a:ext cx="7620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429000" y="5562600"/>
            <a:ext cx="26670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LightBAN" pitchFamily="2" charset="0"/>
                <a:cs typeface="NikoshLightBAN" pitchFamily="2" charset="0"/>
              </a:rPr>
              <a:t>লেনদেনের</a:t>
            </a:r>
            <a:r>
              <a:rPr lang="en-US" sz="2800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800" dirty="0" err="1" smtClean="0">
                <a:latin typeface="NikoshLightBAN" pitchFamily="2" charset="0"/>
                <a:cs typeface="NikoshLightBAN" pitchFamily="2" charset="0"/>
              </a:rPr>
              <a:t>টাকার</a:t>
            </a:r>
            <a:r>
              <a:rPr lang="en-US" sz="2800" dirty="0" smtClean="0">
                <a:latin typeface="NikoshLightBAN" pitchFamily="2" charset="0"/>
                <a:cs typeface="NikoshLightBAN" pitchFamily="2" charset="0"/>
              </a:rPr>
              <a:t>  </a:t>
            </a:r>
            <a:r>
              <a:rPr lang="en-US" sz="2800" dirty="0" err="1" smtClean="0">
                <a:latin typeface="NikoshLightBAN" pitchFamily="2" charset="0"/>
                <a:cs typeface="NikoshLightBAN" pitchFamily="2" charset="0"/>
              </a:rPr>
              <a:t>পরিমাণ</a:t>
            </a:r>
            <a:r>
              <a:rPr lang="en-US" sz="2800" dirty="0" smtClean="0">
                <a:latin typeface="NikoshLightBAN" pitchFamily="2" charset="0"/>
                <a:cs typeface="NikoshLightBAN" pitchFamily="2" charset="0"/>
              </a:rPr>
              <a:t> </a:t>
            </a:r>
            <a:endParaRPr lang="en-US" sz="28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6324600" y="5791200"/>
            <a:ext cx="685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7239000" y="5410200"/>
            <a:ext cx="16764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LightBAN" pitchFamily="2" charset="0"/>
                <a:cs typeface="NikoshLightBAN" pitchFamily="2" charset="0"/>
              </a:rPr>
              <a:t>ছোট</a:t>
            </a:r>
            <a:r>
              <a:rPr lang="en-US" sz="3200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dirty="0" err="1" smtClean="0">
                <a:latin typeface="NikoshLightBAN" pitchFamily="2" charset="0"/>
                <a:cs typeface="NikoshLightBAN" pitchFamily="2" charset="0"/>
              </a:rPr>
              <a:t>অঙ্কের</a:t>
            </a:r>
            <a:r>
              <a:rPr lang="en-US" sz="3200" dirty="0" smtClean="0">
                <a:latin typeface="NikoshLightBAN" pitchFamily="2" charset="0"/>
                <a:cs typeface="NikoshLightBAN" pitchFamily="2" charset="0"/>
              </a:rPr>
              <a:t>   </a:t>
            </a:r>
            <a:endParaRPr lang="en-US" sz="3200" dirty="0">
              <a:latin typeface="NikoshLightBAN" pitchFamily="2" charset="0"/>
              <a:cs typeface="NikoshLight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  <a:latin typeface="NikoshLightBAN" pitchFamily="2" charset="0"/>
                <a:cs typeface="NikoshLightBAN" pitchFamily="2" charset="0"/>
              </a:rPr>
              <a:t>নিম্নে</a:t>
            </a:r>
            <a:r>
              <a:rPr lang="en-US" dirty="0" smtClean="0">
                <a:solidFill>
                  <a:srgbClr val="00206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LightBAN" pitchFamily="2" charset="0"/>
                <a:cs typeface="NikoshLightBAN" pitchFamily="2" charset="0"/>
              </a:rPr>
              <a:t>ছক</a:t>
            </a:r>
            <a:r>
              <a:rPr lang="en-US" dirty="0" smtClean="0">
                <a:solidFill>
                  <a:srgbClr val="00206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LightBAN" pitchFamily="2" charset="0"/>
                <a:cs typeface="NikoshLightBAN" pitchFamily="2" charset="0"/>
              </a:rPr>
              <a:t>দেয়া</a:t>
            </a:r>
            <a:r>
              <a:rPr lang="en-US" dirty="0" smtClean="0">
                <a:solidFill>
                  <a:srgbClr val="00206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LightBAN" pitchFamily="2" charset="0"/>
                <a:cs typeface="NikoshLightBAN" pitchFamily="2" charset="0"/>
              </a:rPr>
              <a:t>হলঃ</a:t>
            </a:r>
            <a:endParaRPr lang="en-US" dirty="0">
              <a:solidFill>
                <a:srgbClr val="002060"/>
              </a:solidFill>
              <a:latin typeface="NikoshLightBAN" pitchFamily="2" charset="0"/>
              <a:cs typeface="NikoshLightBAN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NikoshLightBAN" pitchFamily="2" charset="0"/>
                <a:cs typeface="NikoshLightBAN" pitchFamily="2" charset="0"/>
              </a:rPr>
              <a:t>ও</a:t>
            </a:r>
            <a:endParaRPr lang="en-US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33400" y="228600"/>
            <a:ext cx="79248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মুলধন</a:t>
            </a:r>
            <a:r>
              <a:rPr lang="en-US" sz="4400" dirty="0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জাতীয়</a:t>
            </a:r>
            <a:r>
              <a:rPr lang="en-US" sz="4400" dirty="0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লেনদেন</a:t>
            </a:r>
            <a:r>
              <a:rPr lang="en-US" sz="4400" dirty="0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 </a:t>
            </a:r>
            <a:endParaRPr lang="en-US" sz="4400" dirty="0">
              <a:solidFill>
                <a:srgbClr val="C00000"/>
              </a:solidFill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11734800" y="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" y="1371600"/>
            <a:ext cx="8382000" cy="518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যে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সকল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লেনদেন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হতে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r>
              <a:rPr lang="en-US" sz="2800" dirty="0" err="1" smtClean="0">
                <a:solidFill>
                  <a:srgbClr val="FF0000"/>
                </a:solidFill>
              </a:rPr>
              <a:t>দীর্ঘ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মেয়াদী</a:t>
            </a:r>
            <a:r>
              <a:rPr lang="en-US" sz="2800" dirty="0" smtClean="0">
                <a:solidFill>
                  <a:srgbClr val="FF0000"/>
                </a:solidFill>
              </a:rPr>
              <a:t> (১  </a:t>
            </a:r>
            <a:r>
              <a:rPr lang="en-US" sz="2800" dirty="0" err="1" smtClean="0">
                <a:solidFill>
                  <a:srgbClr val="FF0000"/>
                </a:solidFill>
              </a:rPr>
              <a:t>বছরের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অধিক</a:t>
            </a:r>
            <a:r>
              <a:rPr lang="en-US" sz="2800" dirty="0" smtClean="0">
                <a:solidFill>
                  <a:srgbClr val="FF0000"/>
                </a:solidFill>
              </a:rPr>
              <a:t> ) </a:t>
            </a:r>
            <a:r>
              <a:rPr lang="en-US" sz="2800" dirty="0" err="1" smtClean="0">
                <a:solidFill>
                  <a:srgbClr val="FF0000"/>
                </a:solidFill>
              </a:rPr>
              <a:t>সুবিধা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পাওয়া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যায়</a:t>
            </a:r>
            <a:r>
              <a:rPr lang="en-US" sz="2800" dirty="0" smtClean="0">
                <a:solidFill>
                  <a:srgbClr val="FF0000"/>
                </a:solidFill>
              </a:rPr>
              <a:t> , </a:t>
            </a:r>
            <a:r>
              <a:rPr lang="en-US" sz="2800" dirty="0" err="1" smtClean="0">
                <a:solidFill>
                  <a:srgbClr val="FF0000"/>
                </a:solidFill>
              </a:rPr>
              <a:t>যার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r>
              <a:rPr lang="en-US" sz="2800" dirty="0" err="1" smtClean="0">
                <a:solidFill>
                  <a:srgbClr val="FF0000"/>
                </a:solidFill>
              </a:rPr>
              <a:t>টাকার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পরিমান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r>
              <a:rPr lang="en-US" sz="2800" dirty="0" err="1" smtClean="0">
                <a:solidFill>
                  <a:srgbClr val="FF0000"/>
                </a:solidFill>
              </a:rPr>
              <a:t>অপেক্ষাকৃত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বড়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এবং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লেন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দেন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নিয়মিত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সংঘটিত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হয়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না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তা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r>
              <a:rPr lang="en-US" sz="2800" dirty="0" err="1" smtClean="0">
                <a:solidFill>
                  <a:srgbClr val="FF0000"/>
                </a:solidFill>
              </a:rPr>
              <a:t>মুল্ধন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r>
              <a:rPr lang="en-US" sz="2800" dirty="0" err="1" smtClean="0">
                <a:solidFill>
                  <a:srgbClr val="FF0000"/>
                </a:solidFill>
              </a:rPr>
              <a:t>জাতীয়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লেনদেন</a:t>
            </a:r>
            <a:r>
              <a:rPr lang="en-US" sz="2800" dirty="0" smtClean="0">
                <a:solidFill>
                  <a:srgbClr val="FF0000"/>
                </a:solidFill>
              </a:rPr>
              <a:t> ।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828800"/>
            <a:ext cx="4419600" cy="48006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6248400" y="4114800"/>
            <a:ext cx="26670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ফ্রিজ</a:t>
            </a:r>
            <a:r>
              <a:rPr lang="en-US" sz="3200" dirty="0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  </a:t>
            </a:r>
            <a:r>
              <a:rPr lang="en-US" sz="3200" dirty="0" err="1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বিক্রয়</a:t>
            </a:r>
            <a:r>
              <a:rPr lang="en-US" sz="3200" dirty="0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 </a:t>
            </a:r>
            <a:endParaRPr lang="en-US" sz="3200" dirty="0">
              <a:solidFill>
                <a:srgbClr val="C00000"/>
              </a:solidFill>
              <a:latin typeface="NikoshLightBAN" pitchFamily="2" charset="0"/>
              <a:cs typeface="NikoshLight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248</Words>
  <Application>Microsoft Office PowerPoint</Application>
  <PresentationFormat>On-screen Show (4:3)</PresentationFormat>
  <Paragraphs>56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স্বাগতম  </vt:lpstr>
      <vt:lpstr>Slide 2</vt:lpstr>
      <vt:lpstr>Slide 3</vt:lpstr>
      <vt:lpstr>Slide 4</vt:lpstr>
      <vt:lpstr> </vt:lpstr>
      <vt:lpstr>Slide 6</vt:lpstr>
      <vt:lpstr>নিম্নে ছক দেয়া হলঃ</vt:lpstr>
      <vt:lpstr>ও</vt:lpstr>
      <vt:lpstr>Slide 9</vt:lpstr>
      <vt:lpstr>মূলধন জাতীয় ব্যয় </vt:lpstr>
      <vt:lpstr>বহুনির্বাচনী প্রশ্ন ঃ </vt:lpstr>
      <vt:lpstr>মূল্যায়ন </vt:lpstr>
      <vt:lpstr>বাড়ির কাজ 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 </dc:title>
  <dc:creator>My</dc:creator>
  <cp:lastModifiedBy>My</cp:lastModifiedBy>
  <cp:revision>66</cp:revision>
  <dcterms:created xsi:type="dcterms:W3CDTF">2019-07-24T16:02:48Z</dcterms:created>
  <dcterms:modified xsi:type="dcterms:W3CDTF">2020-10-02T12:13:03Z</dcterms:modified>
</cp:coreProperties>
</file>