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6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6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7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3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9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0FBC-6E7D-4E92-92C5-B150727B75F1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84D-2B55-4F07-900E-E0130EFC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421"/>
            <a:ext cx="12192000" cy="7301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0310" y="1218896"/>
            <a:ext cx="951249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7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287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10">
        <p:split orient="vert"/>
      </p:transition>
    </mc:Choice>
    <mc:Fallback xmlns="">
      <p:transition spd="slow" advTm="12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929" y="109183"/>
            <a:ext cx="7384079" cy="6892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733630">
            <a:off x="395785" y="1395812"/>
            <a:ext cx="39169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হোক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SG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রঙ্গিন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SG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SG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292" y="0"/>
            <a:ext cx="2374709" cy="20198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9521" y="344263"/>
            <a:ext cx="353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05023" y="1893137"/>
            <a:ext cx="693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35357" y="778400"/>
            <a:ext cx="6769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609" y="1435017"/>
            <a:ext cx="62973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SG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SG" sz="8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আশরাফ</a:t>
            </a:r>
            <a:r>
              <a:rPr lang="en-SG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8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SG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SG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পাকুটিয়া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সি.আর.জি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SG" sz="4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নাগরপুর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SG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টাংগাইল</a:t>
            </a:r>
            <a:r>
              <a:rPr lang="en-SG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231" y="270562"/>
            <a:ext cx="5396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 err="1" smtClean="0"/>
              <a:t>শিক্ষক</a:t>
            </a:r>
            <a:r>
              <a:rPr lang="en-SG" sz="6000" dirty="0" smtClean="0"/>
              <a:t> </a:t>
            </a:r>
            <a:r>
              <a:rPr lang="en-SG" sz="6000" dirty="0" err="1" smtClean="0"/>
              <a:t>পরিচিতি</a:t>
            </a:r>
            <a:endParaRPr lang="en-US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47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40"/>
    </mc:Choice>
    <mc:Fallback xmlns="">
      <p:transition spd="slow" advTm="223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47726" y="1435540"/>
            <a:ext cx="102767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SG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SG" sz="4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SG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SG" sz="4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SG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SG" sz="4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SG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সময়:১০টা-১১টা</a:t>
            </a:r>
            <a:endParaRPr lang="en-SG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SG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তারিখ:১৪/১১/২০২০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41" y="844152"/>
            <a:ext cx="5033967" cy="60138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3914" y="428657"/>
            <a:ext cx="4547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err="1" smtClean="0">
                <a:solidFill>
                  <a:srgbClr val="002060"/>
                </a:solidFill>
              </a:rPr>
              <a:t>পাঠ</a:t>
            </a:r>
            <a:r>
              <a:rPr lang="en-SG" sz="4800" b="1" dirty="0" smtClean="0">
                <a:solidFill>
                  <a:srgbClr val="002060"/>
                </a:solidFill>
              </a:rPr>
              <a:t> </a:t>
            </a:r>
            <a:r>
              <a:rPr lang="en-SG" sz="4800" b="1" dirty="0" err="1" smtClean="0">
                <a:solidFill>
                  <a:srgbClr val="002060"/>
                </a:solidFill>
              </a:rPr>
              <a:t>পরিচিতি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13" y="677971"/>
            <a:ext cx="7620000" cy="5732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504" y="788700"/>
            <a:ext cx="7506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SG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01" y="308639"/>
            <a:ext cx="817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0"/>
            <a:ext cx="95534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SG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SG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SG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SG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4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4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SG" sz="4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32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Mustafa\Desktop\Luca paci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2062113"/>
            <a:ext cx="10827616" cy="442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40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349" y="344991"/>
            <a:ext cx="6305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2514" y="2702257"/>
            <a:ext cx="7847463" cy="15696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দাখিলার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আবিষ্কারক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পাড়বে</a:t>
            </a:r>
            <a:r>
              <a:rPr lang="en-SG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পাড়বে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349" y="1668429"/>
            <a:ext cx="5878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SG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8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61" y="341194"/>
            <a:ext cx="1128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196" y="341200"/>
            <a:ext cx="116005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SG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SG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জঙ্গলে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endParaRPr lang="en-SG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তখনো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ছিল।মানুষ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গুহায়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SG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এসময়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গুহায়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রশিতে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জীবজন্তু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পশুপাখির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রাখতো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সাথেসাথে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ঊন্নতি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endParaRPr lang="en-SG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SG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বানিজ্যে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ইতালির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ভেনিশ</a:t>
            </a:r>
            <a:endParaRPr lang="en-SG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লুকা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প্যাসিওলি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ধর্মযাজক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শাস্রবিদ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সুম্মা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এরাথমেটিকা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জিওমেট্রিকা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প্রপোরসনেট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প্রপোরসন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লিটা”নামে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১৪৯৪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বইটিতে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এখনও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বিদ্যমান।তাঁর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SG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হবে।অর্থা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SG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4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501" y="-188528"/>
            <a:ext cx="1430285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0627" y="515638"/>
            <a:ext cx="51861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82137" y="2688610"/>
            <a:ext cx="1019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১। </a:t>
            </a:r>
            <a:r>
              <a:rPr lang="en-SG" dirty="0" err="1" smtClean="0"/>
              <a:t>হিসাব</a:t>
            </a:r>
            <a:r>
              <a:rPr lang="en-SG" dirty="0" smtClean="0"/>
              <a:t> </a:t>
            </a:r>
            <a:r>
              <a:rPr lang="en-SG" dirty="0" err="1" smtClean="0"/>
              <a:t>বিজ্ঞানের</a:t>
            </a:r>
            <a:r>
              <a:rPr lang="en-SG" dirty="0" smtClean="0"/>
              <a:t> </a:t>
            </a:r>
            <a:r>
              <a:rPr lang="en-SG" dirty="0" err="1" smtClean="0"/>
              <a:t>উৎপত্তি</a:t>
            </a:r>
            <a:r>
              <a:rPr lang="en-SG" dirty="0" smtClean="0"/>
              <a:t> </a:t>
            </a:r>
            <a:r>
              <a:rPr lang="en-SG" dirty="0" err="1" smtClean="0"/>
              <a:t>ব্যাখ্যা</a:t>
            </a:r>
            <a:r>
              <a:rPr lang="en-SG" dirty="0" smtClean="0"/>
              <a:t> </a:t>
            </a:r>
            <a:r>
              <a:rPr lang="en-SG" dirty="0" err="1" smtClean="0"/>
              <a:t>কর</a:t>
            </a:r>
            <a:r>
              <a:rPr lang="en-SG" dirty="0" smtClean="0"/>
              <a:t>।</a:t>
            </a:r>
          </a:p>
          <a:p>
            <a:r>
              <a:rPr lang="en-SG" dirty="0" smtClean="0"/>
              <a:t>২। </a:t>
            </a:r>
            <a:r>
              <a:rPr lang="en-SG" dirty="0" err="1" smtClean="0"/>
              <a:t>হিসাব</a:t>
            </a:r>
            <a:r>
              <a:rPr lang="en-SG" dirty="0" smtClean="0"/>
              <a:t> </a:t>
            </a:r>
            <a:r>
              <a:rPr lang="en-SG" dirty="0" err="1" smtClean="0"/>
              <a:t>বিজ্ঞানের</a:t>
            </a:r>
            <a:r>
              <a:rPr lang="en-SG" dirty="0" smtClean="0"/>
              <a:t> </a:t>
            </a:r>
            <a:r>
              <a:rPr lang="en-SG" dirty="0" err="1" smtClean="0"/>
              <a:t>জনক</a:t>
            </a:r>
            <a:r>
              <a:rPr lang="en-SG" dirty="0" smtClean="0"/>
              <a:t> </a:t>
            </a:r>
            <a:r>
              <a:rPr lang="en-SG" dirty="0" err="1" smtClean="0"/>
              <a:t>কে</a:t>
            </a:r>
            <a:r>
              <a:rPr lang="en-SG" dirty="0" smtClean="0"/>
              <a:t>? </a:t>
            </a:r>
            <a:r>
              <a:rPr lang="en-SG" dirty="0" err="1" smtClean="0"/>
              <a:t>তার</a:t>
            </a:r>
            <a:r>
              <a:rPr lang="en-SG" dirty="0" smtClean="0"/>
              <a:t> </a:t>
            </a:r>
            <a:r>
              <a:rPr lang="en-SG" dirty="0" err="1" smtClean="0"/>
              <a:t>দুতরফা</a:t>
            </a:r>
            <a:r>
              <a:rPr lang="en-SG" dirty="0" smtClean="0"/>
              <a:t> </a:t>
            </a:r>
            <a:r>
              <a:rPr lang="en-SG" dirty="0" err="1" smtClean="0"/>
              <a:t>দাখিলা</a:t>
            </a:r>
            <a:r>
              <a:rPr lang="en-SG" dirty="0" smtClean="0"/>
              <a:t> </a:t>
            </a:r>
            <a:r>
              <a:rPr lang="en-SG" dirty="0" err="1" smtClean="0"/>
              <a:t>পদ্বতি</a:t>
            </a:r>
            <a:r>
              <a:rPr lang="en-SG" dirty="0" smtClean="0"/>
              <a:t> </a:t>
            </a:r>
            <a:r>
              <a:rPr lang="en-SG" dirty="0" err="1" smtClean="0"/>
              <a:t>সর্ম্পকে</a:t>
            </a:r>
            <a:r>
              <a:rPr lang="en-SG" dirty="0" smtClean="0"/>
              <a:t> </a:t>
            </a:r>
            <a:r>
              <a:rPr lang="en-SG" dirty="0" err="1" smtClean="0"/>
              <a:t>বর্ণ্না</a:t>
            </a:r>
            <a:r>
              <a:rPr lang="en-SG" dirty="0" smtClean="0"/>
              <a:t> </a:t>
            </a:r>
            <a:r>
              <a:rPr lang="en-SG" dirty="0" err="1" smtClean="0"/>
              <a:t>কর</a:t>
            </a:r>
            <a:r>
              <a:rPr lang="en-SG" dirty="0" smtClean="0"/>
              <a:t>।</a:t>
            </a:r>
          </a:p>
          <a:p>
            <a:r>
              <a:rPr lang="en-SG" dirty="0" smtClean="0"/>
              <a:t>৩। </a:t>
            </a:r>
            <a:r>
              <a:rPr lang="en-SG" dirty="0" err="1" smtClean="0"/>
              <a:t>হিসাব</a:t>
            </a:r>
            <a:r>
              <a:rPr lang="en-SG" dirty="0" smtClean="0"/>
              <a:t> </a:t>
            </a:r>
            <a:r>
              <a:rPr lang="en-SG" dirty="0" err="1" smtClean="0"/>
              <a:t>বিজ্ঞানের</a:t>
            </a:r>
            <a:r>
              <a:rPr lang="en-SG" dirty="0" smtClean="0"/>
              <a:t> </a:t>
            </a:r>
            <a:r>
              <a:rPr lang="en-SG" dirty="0" err="1" smtClean="0"/>
              <a:t>আধুনিক</a:t>
            </a:r>
            <a:r>
              <a:rPr lang="en-SG" dirty="0" smtClean="0"/>
              <a:t> </a:t>
            </a:r>
            <a:r>
              <a:rPr lang="en-SG" dirty="0" err="1" smtClean="0"/>
              <a:t>যুগের</a:t>
            </a:r>
            <a:r>
              <a:rPr lang="en-SG" dirty="0" smtClean="0"/>
              <a:t> </a:t>
            </a:r>
            <a:r>
              <a:rPr lang="en-SG" dirty="0" err="1" smtClean="0"/>
              <a:t>উন্নয়ন</a:t>
            </a:r>
            <a:r>
              <a:rPr lang="en-SG" dirty="0" smtClean="0"/>
              <a:t> </a:t>
            </a:r>
            <a:r>
              <a:rPr lang="en-SG" dirty="0" err="1" smtClean="0"/>
              <a:t>ব্যাখ্যা</a:t>
            </a:r>
            <a:r>
              <a:rPr lang="en-SG" dirty="0" smtClean="0"/>
              <a:t> </a:t>
            </a:r>
            <a:r>
              <a:rPr lang="en-SG" dirty="0" err="1" smtClean="0"/>
              <a:t>কর</a:t>
            </a:r>
            <a:r>
              <a:rPr lang="en-SG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9052" y="955343"/>
            <a:ext cx="5172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SG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0313" y="2525009"/>
            <a:ext cx="9908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প্রাচীনযুগ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r>
              <a:rPr lang="en-SG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আধুনিকযুগ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SG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6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2|3.6|2.4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319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102</cp:revision>
  <dcterms:created xsi:type="dcterms:W3CDTF">2020-11-13T16:23:48Z</dcterms:created>
  <dcterms:modified xsi:type="dcterms:W3CDTF">2020-11-25T07:02:09Z</dcterms:modified>
</cp:coreProperties>
</file>