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70" r:id="rId2"/>
    <p:sldId id="269" r:id="rId3"/>
    <p:sldId id="263" r:id="rId4"/>
    <p:sldId id="271" r:id="rId5"/>
    <p:sldId id="273" r:id="rId6"/>
    <p:sldId id="274" r:id="rId7"/>
    <p:sldId id="275" r:id="rId8"/>
    <p:sldId id="272" r:id="rId9"/>
    <p:sldId id="290" r:id="rId10"/>
    <p:sldId id="288" r:id="rId11"/>
    <p:sldId id="277" r:id="rId12"/>
    <p:sldId id="278" r:id="rId13"/>
    <p:sldId id="283" r:id="rId14"/>
    <p:sldId id="279" r:id="rId15"/>
    <p:sldId id="289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09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927A3-8698-44E8-AD14-F3424D23919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32E96-0F19-448B-B587-0F721983B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32E96-0F19-448B-B587-0F721983BD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32E96-0F19-448B-B587-0F721983BD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032D0A-9BE1-4400-A8CD-9466DE65AAB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722B-9C7D-48BB-A790-A3057ED8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8084695" cy="5379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1524000" y="5257800"/>
            <a:ext cx="5943600" cy="1219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533400"/>
            <a:ext cx="4343400" cy="5334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600200"/>
            <a:ext cx="2838450" cy="160972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85800" y="3733800"/>
            <a:ext cx="79248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বিবাহের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স্বীয়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362200" y="381000"/>
            <a:ext cx="48006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تعريف</a:t>
            </a:r>
            <a:r>
              <a:rPr lang="en-US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التقوى ومراتبه</a:t>
            </a:r>
            <a:endParaRPr lang="en-US" sz="4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1371600"/>
            <a:ext cx="54102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আল্লামা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বায়যাভির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فرط الصيانة</a:t>
            </a:r>
            <a:r>
              <a:rPr lang="en-US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2971800"/>
            <a:ext cx="8153400" cy="1219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রাযি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تقوى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ar-SA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الخشية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يايها الناس اتقوا ربكم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95400" y="4648200"/>
            <a:ext cx="6934200" cy="685800"/>
          </a:xfrm>
          <a:prstGeom prst="roundRect">
            <a:avLst/>
          </a:prstGeom>
          <a:noFill/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الحفاظة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SA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وقنا عذاب النار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95400" y="5638800"/>
            <a:ext cx="6934200" cy="685800"/>
          </a:xfrm>
          <a:prstGeom prst="roundRect">
            <a:avLst/>
          </a:prstGeom>
          <a:noFill/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আত্মশুদ্ধি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পরহেযগারি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স১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2667000" cy="131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8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57200" y="4267200"/>
            <a:ext cx="8229600" cy="2133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ওলামায়ে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কেরাম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هو خوف من الله تعالى وعذابه بامتثال اوامره واجتناب نواهيه</a:t>
            </a:r>
            <a:r>
              <a:rPr lang="en-US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تقوى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r-SA" sz="36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381000"/>
            <a:ext cx="4953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تعريف</a:t>
            </a:r>
            <a:r>
              <a:rPr lang="en-US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التقوى ومراتبه</a:t>
            </a:r>
            <a:endParaRPr lang="en-US" sz="4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9" name="Picture 8" descr="স১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3505200" cy="1752600"/>
          </a:xfrm>
          <a:prstGeom prst="flowChartAlternateProcess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533400" y="3048000"/>
            <a:ext cx="8229600" cy="10668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তাআলার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ভয়ে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تقوى</a:t>
            </a:r>
            <a:endParaRPr lang="ar-SA" sz="36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4" name="Picture 13" descr="স১৭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143000"/>
            <a:ext cx="3200400" cy="1828800"/>
          </a:xfrm>
          <a:prstGeom prst="flowChartAlternateProcess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400" y="4419600"/>
            <a:ext cx="8153400" cy="1981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তাকওয়ার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স্তরসমূহ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তাকওয়ার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381000"/>
            <a:ext cx="51054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تعريف</a:t>
            </a:r>
            <a:r>
              <a:rPr lang="en-US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التقوى ومراتبه</a:t>
            </a:r>
            <a:endParaRPr lang="en-US" sz="4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1752600"/>
            <a:ext cx="8001000" cy="2209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আবদুল্লাহ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আব্বাস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التقوى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هو الامتثال لاوامر الله والاجتناب عن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نواهيه</a:t>
            </a:r>
            <a:endParaRPr lang="en-US" sz="36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আদেশের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আনুগত্য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নিষেধকৃত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তাকওয়া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2133600"/>
            <a:ext cx="8077200" cy="22860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২.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কর্মকাণ্ড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উৎসাহিত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এমনসব</a:t>
            </a:r>
            <a:r>
              <a:rPr lang="ar-SA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কর্মকাণ্ড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نفس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প্রসঙ্গে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তাআলা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SA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ولو ان اهل القرى</a:t>
            </a:r>
            <a:r>
              <a:rPr lang="en-US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امنوا واتقوا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4953000"/>
            <a:ext cx="7696200" cy="11430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মনোনিবেশে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বাধা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সৃষ্টিকারী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381000"/>
            <a:ext cx="5334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تعريف</a:t>
            </a:r>
            <a:r>
              <a:rPr lang="en-US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التقوى ومراتبه</a:t>
            </a:r>
            <a:endParaRPr lang="en-US" sz="4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স৩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315200" y="457200"/>
            <a:ext cx="1371600" cy="13430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533400"/>
            <a:ext cx="2286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1524000"/>
            <a:ext cx="6553200" cy="60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يايها الناس</a:t>
            </a:r>
            <a:r>
              <a:rPr lang="en-US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কাদেরকে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2286000"/>
            <a:ext cx="7467600" cy="11430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মানবজাতিকে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সম্বোধন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কিয়ামতের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নর-নারী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00200" y="3733800"/>
            <a:ext cx="5791200" cy="8382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نفس </a:t>
            </a:r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واحدة</a:t>
            </a:r>
            <a:r>
              <a:rPr lang="en-US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4724400"/>
            <a:ext cx="7543800" cy="16764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মুফাসসিরগণের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আয়াতে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نفس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(আ.)-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মানবজাতিকে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1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"/>
            <a:ext cx="7572375" cy="4572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85800" y="5105400"/>
            <a:ext cx="7848600" cy="1143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তাহকীক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ar-SA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اتقوا، بث، تساءلون، اوتوا، ملكت.</a:t>
            </a:r>
            <a:endParaRPr lang="en-US" sz="40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57200"/>
            <a:ext cx="2667000" cy="685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09800" y="5562600"/>
            <a:ext cx="45720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;দত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1024"/>
            <a:ext cx="7696200" cy="49085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os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57200"/>
            <a:ext cx="990600" cy="594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514600" y="228600"/>
            <a:ext cx="4953000" cy="1143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66800" y="2438400"/>
            <a:ext cx="42672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জাফর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আলী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আরবি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রামপুর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আদর্শ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আলিম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মাদরাসা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সদর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০১৮১৪২৪১১৬২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mail:mzafaralicp@gmail.com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2590800"/>
            <a:ext cx="350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আলিম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মাজীদ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নিসা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১-5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২৪/১১/২০২০</a:t>
            </a:r>
          </a:p>
        </p:txBody>
      </p:sp>
      <p:pic>
        <p:nvPicPr>
          <p:cNvPr id="13" name="Picture 12" descr="া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838200"/>
            <a:ext cx="2590800" cy="16764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rsz_img_20200203_194024.jpg"/>
          <p:cNvPicPr>
            <a:picLocks noChangeAspect="1"/>
          </p:cNvPicPr>
          <p:nvPr/>
        </p:nvPicPr>
        <p:blipFill>
          <a:blip r:embed="rId4" cstate="print"/>
          <a:srcRect l="2418" t="3333" r="3817"/>
          <a:stretch>
            <a:fillRect/>
          </a:stretch>
        </p:blipFill>
        <p:spPr>
          <a:xfrm>
            <a:off x="685800" y="381000"/>
            <a:ext cx="19050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8600"/>
            <a:ext cx="6096000" cy="1021556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54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5400" b="1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57400" y="5257800"/>
            <a:ext cx="5715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শরীয়তের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19953434">
            <a:off x="76333" y="599556"/>
            <a:ext cx="1676400" cy="4087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প্রতীকি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স১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600200"/>
            <a:ext cx="3828867" cy="2547937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স১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00200"/>
            <a:ext cx="2895600" cy="2590800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43200" y="5181600"/>
            <a:ext cx="4343400" cy="609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1-5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স২৩.jpg"/>
          <p:cNvPicPr>
            <a:picLocks noChangeAspect="1"/>
          </p:cNvPicPr>
          <p:nvPr/>
        </p:nvPicPr>
        <p:blipFill>
          <a:blip r:embed="rId2"/>
          <a:srcRect b="26190"/>
          <a:stretch>
            <a:fillRect/>
          </a:stretch>
        </p:blipFill>
        <p:spPr>
          <a:xfrm>
            <a:off x="762000" y="762000"/>
            <a:ext cx="7742903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57600" y="381000"/>
            <a:ext cx="25146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নুযুল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বঙ্গানুবাদ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تقوى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গুরু্ত্বপূর্ণ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তাহকীক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381000"/>
            <a:ext cx="5638800" cy="1295400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নুযুল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9953434">
            <a:off x="304667" y="1506298"/>
            <a:ext cx="1676400" cy="4087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প্রতীকি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9800" y="1828800"/>
            <a:ext cx="50292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يا ايها </a:t>
            </a:r>
            <a:r>
              <a:rPr lang="ar-SA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الناس الخ</a:t>
            </a:r>
            <a:r>
              <a:rPr lang="en-US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নুযুল</a:t>
            </a:r>
            <a:endParaRPr lang="en-US" sz="3200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9" name="Picture 18" descr="স১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743200"/>
            <a:ext cx="32766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 descr="স৩১.jpg"/>
          <p:cNvPicPr>
            <a:picLocks noChangeAspect="1"/>
          </p:cNvPicPr>
          <p:nvPr/>
        </p:nvPicPr>
        <p:blipFill>
          <a:blip r:embed="rId4"/>
          <a:srcRect l="3333" r="3333" b="54444"/>
          <a:stretch>
            <a:fillRect/>
          </a:stretch>
        </p:blipFill>
        <p:spPr>
          <a:xfrm>
            <a:off x="685800" y="2743200"/>
            <a:ext cx="3886200" cy="19991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828800" y="457200"/>
            <a:ext cx="5638800" cy="1295400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নুযুল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19953434">
            <a:off x="304667" y="1590156"/>
            <a:ext cx="1676400" cy="4087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প্রতীকি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200" y="1905000"/>
            <a:ext cx="65532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واتوا اليتامى اموالهم الخ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আয়াতটির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নুযুল</a:t>
            </a:r>
            <a:endParaRPr lang="en-US" sz="3200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4267200"/>
            <a:ext cx="6400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وان خفتم الا تقسطوا الخ</a:t>
            </a:r>
            <a:r>
              <a:rPr lang="en-US" sz="32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আয়াতটির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নুযুল</a:t>
            </a:r>
            <a:endParaRPr lang="en-US" sz="3200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4" name="Picture 13" descr="স১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590800"/>
            <a:ext cx="28575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স১৪.jpg"/>
          <p:cNvPicPr>
            <a:picLocks noChangeAspect="1"/>
          </p:cNvPicPr>
          <p:nvPr/>
        </p:nvPicPr>
        <p:blipFill>
          <a:blip r:embed="rId3"/>
          <a:srcRect b="21951"/>
          <a:stretch>
            <a:fillRect/>
          </a:stretch>
        </p:blipFill>
        <p:spPr>
          <a:xfrm>
            <a:off x="762000" y="4876800"/>
            <a:ext cx="1752600" cy="1524001"/>
          </a:xfrm>
          <a:prstGeom prst="rect">
            <a:avLst/>
          </a:prstGeom>
        </p:spPr>
      </p:pic>
      <p:pic>
        <p:nvPicPr>
          <p:cNvPr id="19" name="Picture 18" descr="স১৬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4876800"/>
            <a:ext cx="2952750" cy="1447800"/>
          </a:xfrm>
          <a:prstGeom prst="rect">
            <a:avLst/>
          </a:prstGeom>
        </p:spPr>
      </p:pic>
      <p:pic>
        <p:nvPicPr>
          <p:cNvPr id="20" name="Picture 19" descr="স৩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4876800"/>
            <a:ext cx="2952750" cy="155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স২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838200"/>
            <a:ext cx="5019675" cy="685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48000" y="304800"/>
            <a:ext cx="3581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বঙ্গানুবাদ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524000"/>
            <a:ext cx="8458200" cy="507831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en-US" sz="36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1- يَا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أَيُّهَا النَّاسُ اتَّقُوا رَبَّكُمُ الَّذِي خَلَقَكُمْ مِنْ نَفْسٍ وَاحِدَةٍ وَخَلَقَ مِنْهَا زَوْجَهَا وَبَثَّ مِنْهُمَا رِجَالًا كَثِيرًا وَنِسَاءً وَاتَّقُوا اللَّهَ الَّذِي تَسَاءَلُونَ بِهِ وَالْأَرْحَامَ إِنَّ اللَّهَ كَانَ عَلَيْكُمْ رَقِيبًا</a:t>
            </a:r>
            <a:endParaRPr lang="en-US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en-US" sz="36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2- وَآتُوا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الْيَتَامَى أَمْوَالَهُمْ وَلَا تَتَبَدَّلُوا الْخَبِيثَ بِالطَّيِّبِ وَلَا تَأْكُلُوا أَمْوَالَهُمْ إِلَى أَمْوَالِكُمْ إِنَّهُ كَانَ حُوبًا كَبِيرًا</a:t>
            </a:r>
            <a:endParaRPr lang="en-US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en-US" sz="36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3- وَإِنْ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خِفْتُمْ أَلَّا تُقْسِطُوا فِي الْيَتَامَى فَانْكِحُوا مَا طَابَ لَكُمْ مِنَ النِّسَاءِ مَثْنَى وَثُلَاثَ وَرُبَاعَ فَإِنْ خِفْتُمْ أَلَّا تَعْدِلُوا فَوَاحِدَةً أَوْ مَا مَلَكَتْ أَيْمَانُكُمْ ذَلِكَ أَدْنَى أَلَّا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تَعُولُوا</a:t>
            </a:r>
            <a:endParaRPr lang="en-US" sz="3600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0" y="304800"/>
            <a:ext cx="3581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বঙ্গানুবাদ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99275"/>
            <a:ext cx="91439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1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667000"/>
            <a:ext cx="8305800" cy="230832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4- وَآتُوا النِّسَاءَ صَدُقَاتِهِنَّ نِحْلَةً فَإِنْ طِبْنَ لَكُمْ عَنْ شَيْءٍ مِنْهُ نَفْسًا فَكُلُوهُ هَنِيئًا مَرِيئًا</a:t>
            </a:r>
            <a:endParaRPr lang="en-US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5- وَلَا تُؤْتُوا السُّفَهَاءَ أَمْوَالَكُمُ الَّتِي جَعَلَ اللَّهُ لَكُمْ قِيَامًا وَارْزُقُوهُمْ فِيهَا وَاكْسُوهُمْ وَقُولُوا لَهُمْ قَوْلًا مَعْرُوفًا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8" name="Picture 7" descr="স২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43000"/>
            <a:ext cx="3638550" cy="125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1195</TotalTime>
  <Words>979</Words>
  <Application>Microsoft Office PowerPoint</Application>
  <PresentationFormat>On-screen Show (4:3)</PresentationFormat>
  <Paragraphs>86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wdrruyeu43ip</dc:creator>
  <cp:lastModifiedBy>wdrruyeu43ip</cp:lastModifiedBy>
  <cp:revision>132</cp:revision>
  <dcterms:created xsi:type="dcterms:W3CDTF">2020-09-07T09:35:52Z</dcterms:created>
  <dcterms:modified xsi:type="dcterms:W3CDTF">2020-11-24T17:05:48Z</dcterms:modified>
</cp:coreProperties>
</file>