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9" r:id="rId2"/>
    <p:sldId id="299" r:id="rId3"/>
    <p:sldId id="258" r:id="rId4"/>
    <p:sldId id="260" r:id="rId5"/>
    <p:sldId id="264" r:id="rId6"/>
    <p:sldId id="263" r:id="rId7"/>
    <p:sldId id="268" r:id="rId8"/>
    <p:sldId id="280" r:id="rId9"/>
    <p:sldId id="279" r:id="rId10"/>
    <p:sldId id="281" r:id="rId11"/>
    <p:sldId id="272" r:id="rId12"/>
    <p:sldId id="282" r:id="rId13"/>
    <p:sldId id="277" r:id="rId14"/>
    <p:sldId id="283" r:id="rId15"/>
    <p:sldId id="301" r:id="rId16"/>
    <p:sldId id="300" r:id="rId17"/>
    <p:sldId id="298" r:id="rId18"/>
    <p:sldId id="303" r:id="rId19"/>
    <p:sldId id="285" r:id="rId20"/>
    <p:sldId id="266" r:id="rId21"/>
    <p:sldId id="267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B709"/>
    <a:srgbClr val="F462E3"/>
    <a:srgbClr val="F676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45D52E-981E-4829-A990-C6812DDED03F}" type="doc">
      <dgm:prSet loTypeId="urn:microsoft.com/office/officeart/2005/8/layout/hList7#1" loCatId="list" qsTypeId="urn:microsoft.com/office/officeart/2005/8/quickstyle/simple1" qsCatId="simple" csTypeId="urn:microsoft.com/office/officeart/2005/8/colors/accent1_2" csCatId="accent1" phldr="1"/>
      <dgm:spPr/>
    </dgm:pt>
    <dgm:pt modelId="{294C1D1F-080D-4BA8-8798-F42A497E7D5A}">
      <dgm:prSet phldrT="[Text]" custT="1"/>
      <dgm:spPr>
        <a:solidFill>
          <a:schemeClr val="accent3">
            <a:lumMod val="75000"/>
          </a:schemeClr>
        </a:solidFill>
        <a:ln>
          <a:noFill/>
        </a:ln>
        <a:effectLst>
          <a:glow rad="228600">
            <a:schemeClr val="accent3">
              <a:satMod val="175000"/>
              <a:alpha val="40000"/>
            </a:schemeClr>
          </a:glow>
        </a:effectLst>
        <a:scene3d>
          <a:camera prst="orthographicFront">
            <a:rot lat="0" lon="0" rev="0"/>
          </a:camera>
          <a:lightRig rig="chilly" dir="t">
            <a:rot lat="0" lon="0" rev="18480000"/>
          </a:lightRig>
        </a:scene3d>
        <a:sp3d prstMaterial="clear">
          <a:bevelT h="63500"/>
        </a:sp3d>
      </dgm:spPr>
      <dgm:t>
        <a:bodyPr>
          <a:scene3d>
            <a:camera prst="orthographicFront"/>
            <a:lightRig rig="brightRoom" dir="t"/>
          </a:scene3d>
          <a:sp3d contourW="6350" prstMaterial="plastic">
            <a:bevelT w="20320" h="20320" prst="angle"/>
            <a:contourClr>
              <a:schemeClr val="accent1">
                <a:tint val="100000"/>
                <a:shade val="100000"/>
                <a:hueMod val="100000"/>
                <a:satMod val="100000"/>
              </a:schemeClr>
            </a:contourClr>
          </a:sp3d>
        </a:bodyPr>
        <a:lstStyle/>
        <a:p>
          <a:endParaRPr lang="en-US" sz="5400" dirty="0" smtClean="0">
            <a:latin typeface="NikoshBAN" pitchFamily="2" charset="0"/>
            <a:cs typeface="NikoshBAN" pitchFamily="2" charset="0"/>
          </a:endParaRPr>
        </a:p>
        <a:p>
          <a:r>
            <a:rPr lang="en-US" sz="44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ক,</a:t>
          </a:r>
          <a:r>
            <a:rPr lang="bn-IN" sz="44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4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খ, </a:t>
          </a:r>
          <a:r>
            <a:rPr lang="bn-IN" sz="44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4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গ,</a:t>
          </a:r>
          <a:r>
            <a:rPr lang="bn-IN" sz="44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4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ঘ,</a:t>
          </a:r>
          <a:r>
            <a:rPr lang="bn-IN" sz="44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4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ঙ</a:t>
          </a:r>
          <a:r>
            <a:rPr lang="en-US" sz="4800" b="0" i="1" u="none" cap="all" spc="0" dirty="0" smtClean="0">
              <a:ln/>
              <a:solidFill>
                <a:schemeClr val="tx1"/>
              </a:solidFill>
              <a:effectLst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400" b="1" cap="none" spc="0" dirty="0" err="1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বর্ণগুলি</a:t>
          </a:r>
          <a:r>
            <a:rPr lang="en-US" sz="4800" b="1" cap="none" spc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800" b="1" cap="none" spc="0" dirty="0" err="1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দিয়ে</a:t>
          </a:r>
          <a:r>
            <a:rPr lang="en-US" sz="4800" b="1" cap="none" spc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800" b="1" cap="none" spc="0" dirty="0" err="1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বাক্য</a:t>
          </a:r>
          <a:r>
            <a:rPr lang="en-US" sz="4800" b="1" cap="none" spc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 </a:t>
          </a:r>
          <a:r>
            <a:rPr lang="en-US" sz="4800" b="1" cap="none" spc="0" dirty="0" err="1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বল</a:t>
          </a:r>
          <a:endParaRPr lang="bn-IN" sz="4800" b="1" cap="none" spc="0" dirty="0" smtClean="0">
            <a:ln w="1905"/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NikoshBAN" pitchFamily="2" charset="0"/>
            <a:cs typeface="NikoshBAN" pitchFamily="2" charset="0"/>
          </a:endParaRPr>
        </a:p>
        <a:p>
          <a:r>
            <a:rPr lang="bn-IN" sz="4800" b="1" cap="none" spc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একদল বলবে অন্য দল শুনবে </a:t>
          </a:r>
          <a:r>
            <a:rPr lang="en-US" sz="4800" b="1" cap="none" spc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rPr>
            <a:t>।</a:t>
          </a:r>
          <a:endParaRPr lang="en-US" sz="4800" b="1" cap="none" spc="0" dirty="0">
            <a:ln w="1905"/>
            <a:solidFill>
              <a:schemeClr val="tx1"/>
            </a:solidFill>
            <a:effectLst>
              <a:innerShdw blurRad="69850" dist="43180" dir="5400000">
                <a:srgbClr val="000000">
                  <a:alpha val="65000"/>
                </a:srgbClr>
              </a:innerShdw>
            </a:effectLst>
            <a:latin typeface="NikoshBAN" pitchFamily="2" charset="0"/>
            <a:cs typeface="NikoshBAN" pitchFamily="2" charset="0"/>
          </a:endParaRPr>
        </a:p>
      </dgm:t>
    </dgm:pt>
    <dgm:pt modelId="{606BDAD8-323D-41A9-8DAB-697F7392E9CD}" type="parTrans" cxnId="{B401951B-2AAF-4E12-8BA5-4F05E5CF59B6}">
      <dgm:prSet/>
      <dgm:spPr/>
      <dgm:t>
        <a:bodyPr/>
        <a:lstStyle/>
        <a:p>
          <a:endParaRPr lang="en-US"/>
        </a:p>
      </dgm:t>
    </dgm:pt>
    <dgm:pt modelId="{4B73C576-BAE2-4487-9F1E-026F553F40E7}" type="sibTrans" cxnId="{B401951B-2AAF-4E12-8BA5-4F05E5CF59B6}">
      <dgm:prSet/>
      <dgm:spPr/>
      <dgm:t>
        <a:bodyPr/>
        <a:lstStyle/>
        <a:p>
          <a:endParaRPr lang="en-US"/>
        </a:p>
      </dgm:t>
    </dgm:pt>
    <dgm:pt modelId="{84D84F03-EF39-4657-B08A-7FA043E1CF9C}" type="pres">
      <dgm:prSet presAssocID="{0345D52E-981E-4829-A990-C6812DDED03F}" presName="Name0" presStyleCnt="0">
        <dgm:presLayoutVars>
          <dgm:dir/>
          <dgm:resizeHandles val="exact"/>
        </dgm:presLayoutVars>
      </dgm:prSet>
      <dgm:spPr/>
    </dgm:pt>
    <dgm:pt modelId="{52A0F6D5-DE3C-4BEE-A546-3BB81468EB47}" type="pres">
      <dgm:prSet presAssocID="{0345D52E-981E-4829-A990-C6812DDED03F}" presName="fgShape" presStyleLbl="fgShp" presStyleIdx="0" presStyleCnt="1" custScaleX="9705" custLinFactY="-236570" custLinFactNeighborX="-35908" custLinFactNeighborY="-300000"/>
      <dgm:spPr/>
      <dgm:t>
        <a:bodyPr/>
        <a:lstStyle/>
        <a:p>
          <a:endParaRPr lang="en-US"/>
        </a:p>
      </dgm:t>
    </dgm:pt>
    <dgm:pt modelId="{C5B205E6-CD83-4C67-83CB-1819DADBFF48}" type="pres">
      <dgm:prSet presAssocID="{0345D52E-981E-4829-A990-C6812DDED03F}" presName="linComp" presStyleCnt="0"/>
      <dgm:spPr/>
    </dgm:pt>
    <dgm:pt modelId="{119C658A-6DA9-4F2D-B218-0F29898537C7}" type="pres">
      <dgm:prSet presAssocID="{294C1D1F-080D-4BA8-8798-F42A497E7D5A}" presName="compNode" presStyleCnt="0"/>
      <dgm:spPr/>
    </dgm:pt>
    <dgm:pt modelId="{4116188F-0DBD-489D-8177-AAABBB484890}" type="pres">
      <dgm:prSet presAssocID="{294C1D1F-080D-4BA8-8798-F42A497E7D5A}" presName="bkgdShape" presStyleLbl="node1" presStyleIdx="0" presStyleCnt="1" custLinFactNeighborY="-3398"/>
      <dgm:spPr/>
      <dgm:t>
        <a:bodyPr/>
        <a:lstStyle/>
        <a:p>
          <a:endParaRPr lang="en-US"/>
        </a:p>
      </dgm:t>
    </dgm:pt>
    <dgm:pt modelId="{F6A9E24A-A57A-4812-9FA0-758F9652A87E}" type="pres">
      <dgm:prSet presAssocID="{294C1D1F-080D-4BA8-8798-F42A497E7D5A}" presName="nodeTx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A94C7B-A1A1-4828-8BB9-54820E0085A8}" type="pres">
      <dgm:prSet presAssocID="{294C1D1F-080D-4BA8-8798-F42A497E7D5A}" presName="invisiNode" presStyleLbl="node1" presStyleIdx="0" presStyleCnt="1"/>
      <dgm:spPr/>
    </dgm:pt>
    <dgm:pt modelId="{03546A25-B789-49F9-8763-E15F452BF7A4}" type="pres">
      <dgm:prSet presAssocID="{294C1D1F-080D-4BA8-8798-F42A497E7D5A}" presName="imagNode" presStyleLbl="fgImgPlace1" presStyleIdx="0" presStyleCnt="1"/>
      <dgm:spPr/>
    </dgm:pt>
  </dgm:ptLst>
  <dgm:cxnLst>
    <dgm:cxn modelId="{1FF819B8-2C5C-4BCE-9754-3A6D4340DD01}" type="presOf" srcId="{0345D52E-981E-4829-A990-C6812DDED03F}" destId="{84D84F03-EF39-4657-B08A-7FA043E1CF9C}" srcOrd="0" destOrd="0" presId="urn:microsoft.com/office/officeart/2005/8/layout/hList7#1"/>
    <dgm:cxn modelId="{B401951B-2AAF-4E12-8BA5-4F05E5CF59B6}" srcId="{0345D52E-981E-4829-A990-C6812DDED03F}" destId="{294C1D1F-080D-4BA8-8798-F42A497E7D5A}" srcOrd="0" destOrd="0" parTransId="{606BDAD8-323D-41A9-8DAB-697F7392E9CD}" sibTransId="{4B73C576-BAE2-4487-9F1E-026F553F40E7}"/>
    <dgm:cxn modelId="{2BF216AC-57B4-4D66-825D-CEAE413D5D50}" type="presOf" srcId="{294C1D1F-080D-4BA8-8798-F42A497E7D5A}" destId="{F6A9E24A-A57A-4812-9FA0-758F9652A87E}" srcOrd="1" destOrd="0" presId="urn:microsoft.com/office/officeart/2005/8/layout/hList7#1"/>
    <dgm:cxn modelId="{70FA66C5-D4EE-432A-AC64-129A0EE9AEA8}" type="presOf" srcId="{294C1D1F-080D-4BA8-8798-F42A497E7D5A}" destId="{4116188F-0DBD-489D-8177-AAABBB484890}" srcOrd="0" destOrd="0" presId="urn:microsoft.com/office/officeart/2005/8/layout/hList7#1"/>
    <dgm:cxn modelId="{2F24D670-8332-4EC4-976B-59A0AD962D6C}" type="presParOf" srcId="{84D84F03-EF39-4657-B08A-7FA043E1CF9C}" destId="{52A0F6D5-DE3C-4BEE-A546-3BB81468EB47}" srcOrd="0" destOrd="0" presId="urn:microsoft.com/office/officeart/2005/8/layout/hList7#1"/>
    <dgm:cxn modelId="{A3BF9988-BBB4-4564-9DCE-E693AB2C392A}" type="presParOf" srcId="{84D84F03-EF39-4657-B08A-7FA043E1CF9C}" destId="{C5B205E6-CD83-4C67-83CB-1819DADBFF48}" srcOrd="1" destOrd="0" presId="urn:microsoft.com/office/officeart/2005/8/layout/hList7#1"/>
    <dgm:cxn modelId="{475755A3-0303-4916-B847-3DDCF6715050}" type="presParOf" srcId="{C5B205E6-CD83-4C67-83CB-1819DADBFF48}" destId="{119C658A-6DA9-4F2D-B218-0F29898537C7}" srcOrd="0" destOrd="0" presId="urn:microsoft.com/office/officeart/2005/8/layout/hList7#1"/>
    <dgm:cxn modelId="{4E0F3969-6C1A-4D42-9E56-014FBE29D656}" type="presParOf" srcId="{119C658A-6DA9-4F2D-B218-0F29898537C7}" destId="{4116188F-0DBD-489D-8177-AAABBB484890}" srcOrd="0" destOrd="0" presId="urn:microsoft.com/office/officeart/2005/8/layout/hList7#1"/>
    <dgm:cxn modelId="{6335194B-54EC-49FE-A0BA-53BB819A2162}" type="presParOf" srcId="{119C658A-6DA9-4F2D-B218-0F29898537C7}" destId="{F6A9E24A-A57A-4812-9FA0-758F9652A87E}" srcOrd="1" destOrd="0" presId="urn:microsoft.com/office/officeart/2005/8/layout/hList7#1"/>
    <dgm:cxn modelId="{FA1FC491-CE5A-4D34-A9A1-CD7E5DF6B3AD}" type="presParOf" srcId="{119C658A-6DA9-4F2D-B218-0F29898537C7}" destId="{76A94C7B-A1A1-4828-8BB9-54820E0085A8}" srcOrd="2" destOrd="0" presId="urn:microsoft.com/office/officeart/2005/8/layout/hList7#1"/>
    <dgm:cxn modelId="{60EAB730-ECD9-4012-AF6F-4B431C83DEB6}" type="presParOf" srcId="{119C658A-6DA9-4F2D-B218-0F29898537C7}" destId="{03546A25-B789-49F9-8763-E15F452BF7A4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7DD9E-CADD-415D-8921-A6B57EB1310A}" type="datetimeFigureOut">
              <a:rPr lang="en-US" smtClean="0"/>
              <a:t>11/25/2020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48C26-CAA0-4ACF-8BC6-43E76F1D1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8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C48C26-CAA0-4ACF-8BC6-43E76F1D15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62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26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6096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গোলাপ ফুলের শুভেচ্ছা </a:t>
            </a:r>
            <a:endParaRPr lang="en-GB" sz="4800" i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39" y="1473579"/>
            <a:ext cx="8694761" cy="5265003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8964" y="377841"/>
            <a:ext cx="7848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গ-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109415" y="4166129"/>
            <a:ext cx="1295400" cy="12954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618630" y="5029199"/>
            <a:ext cx="1371600" cy="1150203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276600" y="1295400"/>
            <a:ext cx="1600200" cy="11430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686175" y="2230272"/>
            <a:ext cx="2286000" cy="1330656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733800" y="14388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জ</a:t>
            </a:r>
            <a:endParaRPr lang="en-US" sz="5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81400" y="2489749"/>
            <a:ext cx="2590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রুর</a:t>
            </a:r>
            <a:r>
              <a:rPr lang="en-US" sz="54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গাড়ি</a:t>
            </a:r>
            <a:endParaRPr lang="en-US" sz="5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62785" y="4426823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গা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ছ</a:t>
            </a:r>
            <a:endParaRPr lang="en-US" sz="48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10100" y="5244001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য়না</a:t>
            </a:r>
            <a:endParaRPr lang="en-US" sz="48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62" y="1276087"/>
            <a:ext cx="2905125" cy="15716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3625" y="1981200"/>
            <a:ext cx="2847975" cy="178593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18" y="4166129"/>
            <a:ext cx="2867025" cy="15906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556" y="4842403"/>
            <a:ext cx="2438402" cy="182880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ee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9770" y="1600200"/>
            <a:ext cx="6344307" cy="39624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3200400" y="5867400"/>
            <a:ext cx="3124200" cy="9144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রের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31768" y="5829300"/>
            <a:ext cx="6324600" cy="9906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286000" y="5829300"/>
            <a:ext cx="4724400" cy="10668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বানাই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447800" y="0"/>
            <a:ext cx="59436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52500" y="-19050"/>
            <a:ext cx="73914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ঘরে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48962" y="19050"/>
            <a:ext cx="51054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5" grpId="0"/>
      <p:bldP spid="5" grpId="1"/>
      <p:bldP spid="7" grpId="0"/>
      <p:bldP spid="3" grpId="0"/>
      <p:bldP spid="3" grpId="1"/>
      <p:bldP spid="4" grpId="0"/>
      <p:bldP spid="4" grpId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52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ঘ-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3124200" y="4047529"/>
            <a:ext cx="1676400" cy="1210271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343400" y="4953000"/>
            <a:ext cx="1752600" cy="12192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Arrow 5"/>
          <p:cNvSpPr/>
          <p:nvPr/>
        </p:nvSpPr>
        <p:spPr>
          <a:xfrm>
            <a:off x="3276600" y="1295400"/>
            <a:ext cx="1600200" cy="12192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4572000" y="2362200"/>
            <a:ext cx="1600200" cy="12192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C:\Users\pti kushtia\Pictures\images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6144577" y="1323975"/>
            <a:ext cx="2405063" cy="2181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3505200" y="148084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ঘো</a:t>
            </a:r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ড়া</a:t>
            </a:r>
            <a:endParaRPr lang="en-US" sz="5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2594724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ড়ি</a:t>
            </a:r>
            <a:endParaRPr lang="en-US" sz="5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76600" y="4267200"/>
            <a:ext cx="129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ন্টা</a:t>
            </a:r>
            <a:endParaRPr lang="en-US" sz="48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25454" y="5188803"/>
            <a:ext cx="16229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ঘু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ড়ি</a:t>
            </a:r>
            <a:endParaRPr lang="en-US" sz="48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7" name="Picture 16" descr="f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2600" y="0"/>
            <a:ext cx="2619375" cy="17430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70" y="1105197"/>
            <a:ext cx="2876550" cy="15906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3581400"/>
            <a:ext cx="2686049" cy="24669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4636742"/>
            <a:ext cx="2828925" cy="1619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12" grpId="0"/>
      <p:bldP spid="13" grpId="0"/>
      <p:bldP spid="14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5867400"/>
            <a:ext cx="9144000" cy="9906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</a:t>
            </a:r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ঙে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3000" y="0"/>
            <a:ext cx="6779748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ব্যাঙ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ডাকে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838200" y="118492"/>
            <a:ext cx="60198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31007" y="5866263"/>
            <a:ext cx="6403731" cy="886966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</a:t>
            </a:r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ডাকে,ঘ্যাঙ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ঘ্যাঙ।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5" y="1261492"/>
            <a:ext cx="7075337" cy="43781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5" grpId="0"/>
      <p:bldP spid="2" grpId="0"/>
      <p:bldP spid="2" grpId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5893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ঙ-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276600" y="1295400"/>
            <a:ext cx="1600200" cy="1143000"/>
          </a:xfrm>
          <a:prstGeom prst="leftArrow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62300" y="1296665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19600" y="2335495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ধনু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62300" y="4253300"/>
            <a:ext cx="182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</a:t>
            </a:r>
            <a:r>
              <a:rPr lang="en-US" sz="4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চিল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5084297"/>
            <a:ext cx="2324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মাছরা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itchFamily="2" charset="0"/>
              </a:rPr>
              <a:t>ঙা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450" y="1109260"/>
            <a:ext cx="2609850" cy="17526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524000"/>
            <a:ext cx="2724150" cy="16764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419600"/>
            <a:ext cx="2971800" cy="19526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3726346"/>
            <a:ext cx="2867025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0668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600" y="21336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19908" y="3352800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9908" y="4419600"/>
            <a:ext cx="106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58008" y="5431612"/>
            <a:ext cx="99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ঙ</a:t>
            </a:r>
            <a:endParaRPr lang="en-US" sz="72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67" r="17775" b="9297"/>
          <a:stretch/>
        </p:blipFill>
        <p:spPr>
          <a:xfrm>
            <a:off x="3276600" y="2348528"/>
            <a:ext cx="1865511" cy="10455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5" name="Rounded Rectangle 14"/>
          <p:cNvSpPr/>
          <p:nvPr/>
        </p:nvSpPr>
        <p:spPr>
          <a:xfrm>
            <a:off x="6792421" y="5724391"/>
            <a:ext cx="1752600" cy="1020316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</a:t>
            </a:r>
            <a:r>
              <a:rPr lang="en-US" sz="6600" b="1" dirty="0" err="1" smtClean="0">
                <a:ln w="5080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ঙ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7173421" y="4543351"/>
            <a:ext cx="13716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ঘ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052006" y="3352800"/>
            <a:ext cx="15240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89128" y="2238464"/>
            <a:ext cx="1941634" cy="9906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781800" y="1124756"/>
            <a:ext cx="1853394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111204"/>
            <a:ext cx="50292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শুনি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পড়ি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3461336"/>
            <a:ext cx="1676233" cy="11154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548" y="5681596"/>
            <a:ext cx="2062710" cy="107446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970" y="4637729"/>
            <a:ext cx="1911580" cy="1007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614" y="1124756"/>
            <a:ext cx="1656497" cy="11647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2647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5" grpId="0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484934" y="5791200"/>
            <a:ext cx="3735266" cy="1020316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ঘ্যাঙ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ঘ্যাঙ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2484884"/>
            <a:ext cx="1752600" cy="1020316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ব্যাঙ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6589834" y="3505200"/>
            <a:ext cx="2477966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বানাই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9100" y="5715000"/>
            <a:ext cx="13716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592766" y="4648200"/>
            <a:ext cx="2322634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ভাঙাই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42900" y="1371600"/>
            <a:ext cx="15240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124700" y="2514600"/>
            <a:ext cx="1866900" cy="9906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পড়ি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3581400"/>
            <a:ext cx="1941634" cy="9906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16840" y="4642338"/>
            <a:ext cx="1853394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কলম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7086600" y="1371600"/>
            <a:ext cx="19812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ধরি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895600" y="111204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03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65E-16 3.33333E-6 L -0.41459 -0.48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3" y="-24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 L -0.33732 -0.496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75" y="-2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45625 0.1388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13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-0.45833 0.472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17" y="236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43108 0.3166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563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57400" y="-1295400"/>
            <a:ext cx="3048000" cy="77251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oftRound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9600" b="1" cap="all" dirty="0" smtClean="0">
                <a:ln>
                  <a:solidFill>
                    <a:srgbClr val="F462E3"/>
                  </a:solidFill>
                </a:ln>
                <a:solidFill>
                  <a:srgbClr val="00206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</a:t>
            </a:r>
            <a:endParaRPr lang="en-US" sz="2800" b="1" cap="all" dirty="0">
              <a:ln>
                <a:solidFill>
                  <a:srgbClr val="F462E3"/>
                </a:solidFill>
              </a:ln>
              <a:solidFill>
                <a:srgbClr val="00206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5181600"/>
          <a:ext cx="8305800" cy="15544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447800"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ক</a:t>
                      </a:r>
                      <a:endParaRPr lang="en-US" sz="96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9600" baseline="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খ </a:t>
                      </a:r>
                      <a:endParaRPr lang="en-US" sz="96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গ</a:t>
                      </a:r>
                      <a:endParaRPr lang="en-US" sz="96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ঘ</a:t>
                      </a:r>
                      <a:endParaRPr lang="en-US" sz="96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9600" dirty="0" smtClean="0">
                          <a:solidFill>
                            <a:srgbClr val="002060"/>
                          </a:solidFill>
                          <a:latin typeface="NikoshBAN" pitchFamily="2" charset="0"/>
                          <a:cs typeface="NikoshBAN" pitchFamily="2" charset="0"/>
                        </a:rPr>
                        <a:t> ঙ</a:t>
                      </a:r>
                      <a:endParaRPr lang="en-US" sz="9600" dirty="0">
                        <a:solidFill>
                          <a:srgbClr val="002060"/>
                        </a:solidFill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cell3D prstMaterial="dkEdge">
                      <a:bevel prst="convex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28600" y="19050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সামনে</a:t>
            </a:r>
            <a:endParaRPr lang="en-US" sz="6000" dirty="0">
              <a:ln>
                <a:solidFill>
                  <a:srgbClr val="7030A0"/>
                </a:solidFill>
              </a:ln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400" y="3352800"/>
            <a:ext cx="243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endParaRPr lang="en-US" sz="6000" dirty="0">
              <a:ln>
                <a:solidFill>
                  <a:srgbClr val="7030A0"/>
                </a:solidFill>
              </a:ln>
              <a:solidFill>
                <a:schemeClr val="accent3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9200" y="111204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সামনে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0800" y="-1049298"/>
            <a:ext cx="3048000" cy="77251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oftRound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9600" b="1" cap="all" dirty="0" smtClean="0">
                <a:ln>
                  <a:solidFill>
                    <a:srgbClr val="F462E3"/>
                  </a:solidFill>
                </a:ln>
                <a:solidFill>
                  <a:schemeClr val="accent4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খ</a:t>
            </a:r>
            <a:endParaRPr lang="en-US" sz="2800" b="1" cap="all" dirty="0">
              <a:ln>
                <a:solidFill>
                  <a:srgbClr val="F462E3"/>
                </a:solidFill>
              </a:ln>
              <a:solidFill>
                <a:schemeClr val="accent4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31709" y="-509796"/>
            <a:ext cx="3048000" cy="77251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oftRound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9600" b="1" cap="all" dirty="0" smtClean="0">
                <a:ln>
                  <a:solidFill>
                    <a:srgbClr val="F462E3"/>
                  </a:solidFill>
                </a:ln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</a:t>
            </a:r>
            <a:endParaRPr lang="en-US" sz="2800" b="1" cap="all" dirty="0">
              <a:ln>
                <a:solidFill>
                  <a:srgbClr val="F462E3"/>
                </a:solidFill>
              </a:ln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07091" y="-1049298"/>
            <a:ext cx="3048000" cy="77251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oftRound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9600" b="1" cap="all" dirty="0" smtClean="0">
                <a:ln>
                  <a:solidFill>
                    <a:srgbClr val="F462E3"/>
                  </a:solidFill>
                </a:ln>
                <a:solidFill>
                  <a:srgbClr val="0070C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ঘ</a:t>
            </a:r>
            <a:endParaRPr lang="en-US" sz="2800" b="1" cap="all" dirty="0">
              <a:ln>
                <a:solidFill>
                  <a:srgbClr val="F462E3"/>
                </a:solidFill>
              </a:ln>
              <a:solidFill>
                <a:srgbClr val="0070C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136710" y="-1172349"/>
            <a:ext cx="3048000" cy="77251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extrusionH="57150" contourW="6350" prstMaterial="plastic">
              <a:bevelT w="20320" h="20320" prst="softRound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en-US" sz="49600" b="1" cap="all" dirty="0" smtClean="0">
                <a:ln>
                  <a:solidFill>
                    <a:srgbClr val="F462E3"/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ঙ</a:t>
            </a:r>
            <a:endParaRPr lang="en-US" sz="2800" b="1" cap="all" dirty="0">
              <a:ln>
                <a:solidFill>
                  <a:srgbClr val="F462E3"/>
                </a:solidFill>
              </a:ln>
              <a:solidFill>
                <a:srgbClr val="FF0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9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7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7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7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xit" presetSubtype="16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7" presetClass="entr" presetSubtype="1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5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7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7" presetClass="entr" presetSubtype="1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5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5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7" presetClass="entr" presetSubtype="10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0" grpId="2"/>
      <p:bldP spid="10" grpId="3"/>
      <p:bldP spid="10" grpId="4"/>
      <p:bldP spid="10" grpId="5"/>
      <p:bldP spid="10" grpId="6"/>
      <p:bldP spid="10" grpId="7"/>
      <p:bldP spid="10" grpId="8"/>
      <p:bldP spid="10" grpId="9"/>
      <p:bldP spid="11" grpId="0"/>
      <p:bldP spid="11" grpId="1"/>
      <p:bldP spid="11" grpId="2"/>
      <p:bldP spid="11" grpId="3"/>
      <p:bldP spid="11" grpId="4"/>
      <p:bldP spid="11" grpId="5"/>
      <p:bldP spid="11" grpId="6"/>
      <p:bldP spid="11" grpId="7"/>
      <p:bldP spid="11" grpId="8"/>
      <p:bldP spid="11" grpId="9"/>
      <p:bldP spid="12" grpId="0"/>
      <p:bldP spid="13" grpId="0"/>
      <p:bldP spid="13" grpId="2"/>
      <p:bldP spid="14" grpId="0"/>
      <p:bldP spid="14" grpId="2"/>
      <p:bldP spid="15" grpId="0"/>
      <p:bldP spid="15" grpId="1"/>
      <p:bldP spid="16" grpId="0"/>
      <p:bldP spid="16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219200" y="111204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বর্ণটি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হারিয়ে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গেল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76700" y="2819400"/>
            <a:ext cx="91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ক</a:t>
            </a:r>
            <a:endParaRPr lang="en-US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62200" y="4191000"/>
            <a:ext cx="91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ঙ</a:t>
            </a:r>
            <a:endParaRPr lang="en-US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09800" y="1600200"/>
            <a:ext cx="91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গ</a:t>
            </a:r>
            <a:endParaRPr lang="en-US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4114800"/>
            <a:ext cx="91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খ</a:t>
            </a:r>
            <a:endParaRPr lang="en-US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43600" y="1600200"/>
            <a:ext cx="914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ঘ</a:t>
            </a:r>
            <a:endParaRPr lang="en-US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9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9" presetClass="entr" presetSubtype="1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9" presetClass="entr" presetSubtype="1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55" presetClass="exit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7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35" presetClass="entr" presetSubtype="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35" presetClass="entr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0"/>
                            </p:stCondLst>
                            <p:childTnLst>
                              <p:par>
                                <p:cTn id="109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5" presetClass="entr" presetSubtype="0" repeatCount="3000" fill="hold" grpId="4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5" presetClass="entr" presetSubtype="0" repeatCount="3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5" presetClass="entr" presetSubtype="0" repeatCount="300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5" presetClass="entr" presetSubtype="0" repeatCount="300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5" presetClass="entr" presetSubtype="0" repeatCount="3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3000"/>
                            </p:stCondLst>
                            <p:childTnLst>
                              <p:par>
                                <p:cTn id="167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6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5" presetClass="entr" presetSubtype="0" repeatCount="3000" fill="hold" grpId="5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15" presetClass="entr" presetSubtype="0" repeatCount="300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15" presetClass="entr" presetSubtype="0" repeatCount="300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2" presetID="15" presetClass="entr" presetSubtype="0" repeatCount="300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8" presetID="15" presetClass="entr" presetSubtype="0" repeatCount="300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3000"/>
                            </p:stCondLst>
                            <p:childTnLst>
                              <p:par>
                                <p:cTn id="205" presetID="55" presetClass="exit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2" grpId="1"/>
      <p:bldP spid="12" grpId="2"/>
      <p:bldP spid="12" grpId="3"/>
      <p:bldP spid="12" grpId="4"/>
      <p:bldP spid="12" grpId="5"/>
      <p:bldP spid="13" grpId="0"/>
      <p:bldP spid="13" grpId="1"/>
      <p:bldP spid="13" grpId="2"/>
      <p:bldP spid="13" grpId="3"/>
      <p:bldP spid="13" grpId="4"/>
      <p:bldP spid="13" grpId="5"/>
      <p:bldP spid="14" grpId="0"/>
      <p:bldP spid="14" grpId="1"/>
      <p:bldP spid="14" grpId="2"/>
      <p:bldP spid="14" grpId="3"/>
      <p:bldP spid="14" grpId="4"/>
      <p:bldP spid="14" grpId="5"/>
      <p:bldP spid="15" grpId="0"/>
      <p:bldP spid="15" grpId="1"/>
      <p:bldP spid="15" grpId="2"/>
      <p:bldP spid="15" grpId="3"/>
      <p:bldP spid="15" grpId="4"/>
      <p:bldP spid="15" grpId="5"/>
      <p:bldP spid="16" grpId="0"/>
      <p:bldP spid="16" grpId="1"/>
      <p:bldP spid="16" grpId="2"/>
      <p:bldP spid="16" grpId="3"/>
      <p:bldP spid="16" grpId="4"/>
      <p:bldP spid="16" grpId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11204"/>
            <a:ext cx="7239000" cy="212365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IN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সো 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বর্ণগুলো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খাতায় 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লিখি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62000" y="1980305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38200" y="2828273"/>
            <a:ext cx="807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838200" y="3566609"/>
            <a:ext cx="8077200" cy="373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3803" y="4377970"/>
            <a:ext cx="807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43803" y="5006690"/>
            <a:ext cx="807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9600" y="5628587"/>
            <a:ext cx="8077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3352800"/>
            <a:ext cx="3200400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bn-IN" sz="4000" b="1" dirty="0" smtClean="0">
                <a:ln/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ফারহানা পারভিন </a:t>
            </a:r>
            <a:endParaRPr lang="en-US" sz="4000" b="1" dirty="0" smtClean="0">
              <a:ln/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n/>
                <a:solidFill>
                  <a:srgbClr val="BBB709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b="1" dirty="0" smtClean="0">
                <a:ln/>
                <a:solidFill>
                  <a:srgbClr val="BBB70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rgbClr val="BBB709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dirty="0" smtClean="0">
                <a:ln/>
                <a:solidFill>
                  <a:srgbClr val="BBB709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bn-IN" sz="3200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চর ভেদুরিয়া ১ </a:t>
            </a:r>
            <a:r>
              <a:rPr lang="en-US" sz="3200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b="1" dirty="0" smtClean="0">
              <a:ln/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ভোলা</a:t>
            </a:r>
            <a:r>
              <a:rPr lang="en-US" sz="3200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200" b="1" dirty="0" smtClean="0">
                <a:ln/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n/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019300"/>
            <a:ext cx="3200400" cy="33547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4000" b="1" dirty="0" err="1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000" b="1" dirty="0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‍‍‌‌‌‌‌: </a:t>
            </a:r>
            <a:r>
              <a:rPr lang="en-US" sz="4000" b="1" dirty="0" err="1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endParaRPr lang="en-US" sz="4000" b="1" dirty="0" smtClean="0">
              <a:ln/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err="1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b="1" dirty="0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 </a:t>
            </a:r>
            <a:r>
              <a:rPr lang="en-US" sz="4000" b="1" dirty="0" err="1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endParaRPr lang="en-US" sz="4000" b="1" dirty="0" smtClean="0">
              <a:ln/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3200" b="1" dirty="0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3200" b="1" dirty="0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32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NikoshBAN" pitchFamily="2" charset="0"/>
                <a:cs typeface="NikoshBAN" pitchFamily="2" charset="0"/>
              </a:rPr>
              <a:t>শিখি</a:t>
            </a:r>
            <a:endParaRPr lang="en-US" sz="3200" b="1" dirty="0" smtClean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3200" b="1" dirty="0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:</a:t>
            </a:r>
          </a:p>
          <a:p>
            <a:r>
              <a:rPr lang="en-US" sz="3200" b="1" dirty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3200" b="1" dirty="0" smtClean="0">
                <a:ln/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ক, খ, গ, ঘ, ঙ</a:t>
            </a:r>
            <a:r>
              <a:rPr lang="en-US" sz="32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25" y="762000"/>
            <a:ext cx="1885950" cy="2514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81400" y="457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22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362200" y="152400"/>
            <a:ext cx="4648200" cy="1066800"/>
          </a:xfrm>
          <a:prstGeom prst="ellipse">
            <a:avLst/>
          </a:prstGeom>
          <a:noFill/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438400" y="76200"/>
            <a:ext cx="4267200" cy="1200329"/>
          </a:xfrm>
          <a:prstGeom prst="rect">
            <a:avLst/>
          </a:prstGeom>
          <a:noFill/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72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72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72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2043765958"/>
              </p:ext>
            </p:extLst>
          </p:nvPr>
        </p:nvGraphicFramePr>
        <p:xfrm>
          <a:off x="304800" y="1397000"/>
          <a:ext cx="8534400" cy="52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Smiley Face 11"/>
          <p:cNvSpPr/>
          <p:nvPr/>
        </p:nvSpPr>
        <p:spPr>
          <a:xfrm>
            <a:off x="701040" y="1524000"/>
            <a:ext cx="2057400" cy="1905000"/>
          </a:xfrm>
          <a:prstGeom prst="smileyFace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সবুজ</a:t>
            </a:r>
            <a:r>
              <a:rPr lang="en-US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en-US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Smiley Face 12"/>
          <p:cNvSpPr/>
          <p:nvPr/>
        </p:nvSpPr>
        <p:spPr>
          <a:xfrm>
            <a:off x="3581400" y="1447800"/>
            <a:ext cx="1981200" cy="1981200"/>
          </a:xfrm>
          <a:prstGeom prst="smileyFac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Smiley Face 13"/>
          <p:cNvSpPr/>
          <p:nvPr/>
        </p:nvSpPr>
        <p:spPr>
          <a:xfrm>
            <a:off x="6632812" y="1600200"/>
            <a:ext cx="1981200" cy="1828800"/>
          </a:xfrm>
          <a:prstGeom prst="smileyFace">
            <a:avLst/>
          </a:prstGeo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4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হলুদ</a:t>
            </a:r>
            <a:r>
              <a:rPr lang="en-US" sz="48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দল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11" grpId="0">
        <p:bldAsOne/>
      </p:bldGraphic>
      <p:bldP spid="12" grpId="0" animBg="1"/>
      <p:bldP spid="13" grpId="0" animBg="1"/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304800" y="1676400"/>
            <a:ext cx="8534400" cy="1752600"/>
          </a:xfrm>
          <a:prstGeom prst="cloud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71600" y="-228600"/>
            <a:ext cx="6172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err="1" smtClean="0">
                <a:ln w="10541" cmpd="sng">
                  <a:solidFill>
                    <a:srgbClr val="002060"/>
                  </a:solidFill>
                  <a:prstDash val="solid"/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b="1" dirty="0">
              <a:ln w="10541" cmpd="sng">
                <a:solidFill>
                  <a:srgbClr val="002060"/>
                </a:solidFill>
                <a:prstDash val="solid"/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133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এলোমেলো</a:t>
            </a:r>
            <a:r>
              <a:rPr lang="en-US" sz="54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বর্ণ</a:t>
            </a:r>
            <a:r>
              <a:rPr lang="en-US" sz="54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গুলো</a:t>
            </a:r>
            <a:r>
              <a:rPr lang="en-US" sz="54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সাজিয়ে</a:t>
            </a:r>
            <a:r>
              <a:rPr lang="en-US" sz="54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5400" dirty="0" smtClean="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dirty="0">
              <a:ln>
                <a:solidFill>
                  <a:schemeClr val="accent4">
                    <a:lumMod val="75000"/>
                  </a:schemeClr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4572000"/>
            <a:ext cx="7010252" cy="1862048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115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গ, ক, ঙ, ঘ, খ।</a:t>
            </a:r>
            <a:endParaRPr lang="en-US" sz="115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199143"/>
            <a:ext cx="3581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i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ধন্যবাদ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3" y="1828800"/>
            <a:ext cx="9039367" cy="4876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331652">
            <a:off x="1337496" y="1342368"/>
            <a:ext cx="7516305" cy="4401205"/>
          </a:xfrm>
          <a:prstGeom prst="rect">
            <a:avLst/>
          </a:prstGeom>
          <a:scene3d>
            <a:camera prst="perspectiveContrastingRightFacing"/>
            <a:lightRig rig="threePt" dir="t"/>
          </a:scene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4000" b="1" dirty="0" smtClean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বর্ণগুলোর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	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স্পস্ট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বর্ণগুলি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স্পস্ট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শুদ্ধভাবে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	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পড়তে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শব্দে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বর্ণগুলি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স্পষ্ট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	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আকৃতিতে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0"/>
            <a:ext cx="5791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n>
                  <a:solidFill>
                    <a:schemeClr val="accent6">
                      <a:lumMod val="50000"/>
                    </a:schemeClr>
                  </a:solidFill>
                </a:ln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dirty="0">
              <a:ln>
                <a:solidFill>
                  <a:schemeClr val="accent6">
                    <a:lumMod val="50000"/>
                  </a:schemeClr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00400" y="3200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438400" y="2971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800" y="31242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3429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2590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828800" y="3124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3340" y="2208663"/>
            <a:ext cx="18440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endParaRPr lang="en-US" sz="36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86400" y="2209800"/>
            <a:ext cx="1676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</a:t>
            </a:r>
            <a:endParaRPr lang="en-US" sz="199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107" y="2209800"/>
            <a:ext cx="184404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</a:t>
            </a:r>
            <a:endParaRPr lang="en-US" sz="36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33800" y="2209800"/>
            <a:ext cx="1676400" cy="32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3600" dirty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239000" y="2209800"/>
            <a:ext cx="1676400" cy="3200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dirty="0" smtClean="0">
                <a:ln>
                  <a:solidFill>
                    <a:srgbClr val="C0000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ঙ</a:t>
            </a:r>
            <a:endParaRPr lang="en-US" sz="19900" dirty="0">
              <a:ln>
                <a:solidFill>
                  <a:srgbClr val="C0000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0" y="-152400"/>
            <a:ext cx="6172200" cy="156966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9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b="1" dirty="0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9600" b="1" dirty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ti kushtia\Pictures\এসো-কলম-মেরামত-করি-400x2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2535" y="1600200"/>
            <a:ext cx="6615130" cy="4020403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1143000" y="0"/>
            <a:ext cx="69342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বলতো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এটা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766106" y="5744570"/>
            <a:ext cx="54864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43150" y="0"/>
            <a:ext cx="451485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কলম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19300" y="5715000"/>
            <a:ext cx="51054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লম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ধরি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4" grpId="0"/>
      <p:bldP spid="14" grpId="1"/>
      <p:bldP spid="6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ft Arrow 14"/>
          <p:cNvSpPr/>
          <p:nvPr/>
        </p:nvSpPr>
        <p:spPr>
          <a:xfrm>
            <a:off x="3276600" y="4267200"/>
            <a:ext cx="1676400" cy="1066800"/>
          </a:xfrm>
          <a:prstGeom prst="lef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191000" y="5257800"/>
            <a:ext cx="1752600" cy="1066800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10"/>
          <p:cNvSpPr/>
          <p:nvPr/>
        </p:nvSpPr>
        <p:spPr>
          <a:xfrm>
            <a:off x="3276600" y="1295400"/>
            <a:ext cx="1600200" cy="1143000"/>
          </a:xfrm>
          <a:prstGeom prst="lef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343400" y="2362200"/>
            <a:ext cx="1600200" cy="1066800"/>
          </a:xfrm>
          <a:prstGeom prst="rightArrow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pti kushtia\Pictures\banana.jpe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852170"/>
            <a:ext cx="2667000" cy="21958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434" name="Picture 2" descr="C:\Users\pti kushtia\Pictures\images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4038600"/>
            <a:ext cx="2667000" cy="2133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3733800" y="143887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400" y="2438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লস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05200" y="4350603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5341203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</a:t>
            </a:r>
            <a:r>
              <a:rPr lang="en-US" sz="5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মলা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127337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ক-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2075" y="1585912"/>
            <a:ext cx="2686050" cy="1704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4038600"/>
            <a:ext cx="2762250" cy="1657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4" grpId="0" animBg="1"/>
      <p:bldP spid="11" grpId="0" animBg="1"/>
      <p:bldP spid="10" grpId="0" animBg="1"/>
      <p:bldP spid="8" grpId="0"/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0" y="5867400"/>
            <a:ext cx="9144000" cy="9906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পড়ছে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941342" y="5736144"/>
            <a:ext cx="5482988" cy="9906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বরের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কাগজে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33650" y="5729216"/>
            <a:ext cx="4076700" cy="9906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পড়ি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143000" y="0"/>
            <a:ext cx="72390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ছবিতে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দেখছি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066800" y="34119"/>
            <a:ext cx="71628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পড়ি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362200" y="0"/>
            <a:ext cx="48768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খবর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74256"/>
            <a:ext cx="6248400" cy="360254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5" grpId="0"/>
      <p:bldP spid="5" grpId="1"/>
      <p:bldP spid="7" grpId="0"/>
      <p:bldP spid="3" grpId="0"/>
      <p:bldP spid="3" grpId="1"/>
      <p:bldP spid="9" grpId="0"/>
      <p:bldP spid="9" grpId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5400" y="14347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খ-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আরও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54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Left Arrow 5"/>
          <p:cNvSpPr/>
          <p:nvPr/>
        </p:nvSpPr>
        <p:spPr>
          <a:xfrm>
            <a:off x="3276600" y="4191000"/>
            <a:ext cx="1676400" cy="10668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4114800" y="5105400"/>
            <a:ext cx="1752600" cy="10668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3276600" y="1295400"/>
            <a:ext cx="1600200" cy="1143000"/>
          </a:xfrm>
          <a:prstGeom prst="lef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43400" y="2362200"/>
            <a:ext cx="1600200" cy="1066800"/>
          </a:xfrm>
          <a:prstGeom prst="rightArrow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C:\Users\pti kushtia\Pictures\images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19800" y="4495800"/>
            <a:ext cx="2667000" cy="18668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3493756" y="1371600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ই</a:t>
            </a:r>
            <a:endParaRPr lang="en-US" sz="5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43400" y="24384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5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ড়</a:t>
            </a:r>
            <a:endParaRPr lang="en-US" sz="5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05200" y="43506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খাঁ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চা</a:t>
            </a:r>
            <a:endParaRPr lang="en-US" sz="48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91000" y="5265003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খা</a:t>
            </a:r>
            <a:r>
              <a:rPr lang="en-US" sz="48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48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13" y="1138877"/>
            <a:ext cx="2619375" cy="1743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812" y="1866900"/>
            <a:ext cx="2619375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96" y="3867150"/>
            <a:ext cx="2944503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4" grpId="1"/>
      <p:bldP spid="15" grpId="0"/>
      <p:bldP spid="16" grpId="0"/>
      <p:bldP spid="16" grpId="1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-218364" y="4773720"/>
            <a:ext cx="91440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মের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-228600" y="15013"/>
            <a:ext cx="9144000" cy="1035699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বলত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কিসের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-466440" y="94463"/>
            <a:ext cx="91440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-466440" y="-14785"/>
            <a:ext cx="9144000" cy="11430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632881" y="5050581"/>
            <a:ext cx="4419600" cy="609601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6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ভাঙাই</a:t>
            </a:r>
            <a:r>
              <a:rPr lang="en-US" sz="66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6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-206991" y="4735467"/>
            <a:ext cx="9144000" cy="1219200"/>
          </a:xfrm>
          <a:prstGeom prst="round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5400" b="1" dirty="0" err="1" smtClean="0">
                <a:ln w="50800"/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আটা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রুটি,পরোটা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5400" b="1" dirty="0" smtClean="0">
                <a:ln w="50800"/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5400" b="1" dirty="0">
              <a:ln w="50800"/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469" y="1647763"/>
            <a:ext cx="3905250" cy="298313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2881" y="1693094"/>
            <a:ext cx="4077838" cy="28160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  <p:bldP spid="2" grpId="0"/>
      <p:bldP spid="2" grpId="1"/>
      <p:bldP spid="4" grpId="0"/>
      <p:bldP spid="4" grpId="1"/>
      <p:bldP spid="5" grpId="0"/>
      <p:bldP spid="5" grpId="1"/>
      <p:bldP spid="6" grpId="0"/>
      <p:bldP spid="7" grpId="0"/>
      <p:bldP spid="7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1966</TotalTime>
  <Words>336</Words>
  <Application>Microsoft Office PowerPoint</Application>
  <PresentationFormat>On-screen Show (4:3)</PresentationFormat>
  <Paragraphs>128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kushtia</dc:creator>
  <cp:lastModifiedBy>Shekhar</cp:lastModifiedBy>
  <cp:revision>251</cp:revision>
  <dcterms:created xsi:type="dcterms:W3CDTF">2006-08-16T00:00:00Z</dcterms:created>
  <dcterms:modified xsi:type="dcterms:W3CDTF">2020-11-25T10:04:08Z</dcterms:modified>
</cp:coreProperties>
</file>