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3" r:id="rId3"/>
    <p:sldId id="278" r:id="rId4"/>
    <p:sldId id="279" r:id="rId5"/>
    <p:sldId id="291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2" r:id="rId15"/>
    <p:sldId id="28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EAB"/>
    <a:srgbClr val="E4F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2" y="4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24C9-3CE8-47C9-94B5-D6A8D74EEC23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752E1-FEA3-4217-9991-2EA262D6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52E1-FEA3-4217-9991-2EA262D61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EED1-732E-4773-892B-CFB416C10E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43551B-3AC3-47AB-9E9E-4FAED05227FC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416513-DA65-4FEF-8CF0-BFBF2011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96C00466-4393-43A0-B642-29FE6B7A6AE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738"/>
            </a:avLst>
          </a:prstGeom>
          <a:solidFill>
            <a:schemeClr val="tx2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70F6F8-4922-46E1-96D0-B7F03DEAC9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32527"/>
            <a:ext cx="9180000" cy="299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0ECA99-69C1-4F24-9420-9585327826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3"/>
            <a:ext cx="8640000" cy="282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DB5865-2610-4441-99FC-E094F06025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44269" y="3220834"/>
            <a:ext cx="6084000" cy="19861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69421-78DC-4D0B-ABAF-E52CE107AC79}"/>
              </a:ext>
            </a:extLst>
          </p:cNvPr>
          <p:cNvGrpSpPr/>
          <p:nvPr userDrawn="1"/>
        </p:nvGrpSpPr>
        <p:grpSpPr>
          <a:xfrm>
            <a:off x="9146525" y="5823752"/>
            <a:ext cx="13027676" cy="1231190"/>
            <a:chOff x="3038578" y="3709558"/>
            <a:chExt cx="15213153" cy="55207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629FBA-584E-411F-8EA7-C33E510858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8578" y="3709558"/>
              <a:ext cx="1437729" cy="552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D70D2F-36A8-464E-A433-3BE3CF047E9A}"/>
                </a:ext>
              </a:extLst>
            </p:cNvPr>
            <p:cNvSpPr txBox="1"/>
            <p:nvPr userDrawn="1"/>
          </p:nvSpPr>
          <p:spPr>
            <a:xfrm>
              <a:off x="4281392" y="3995300"/>
              <a:ext cx="13970339" cy="1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Md.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Showkat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Akber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Head Teacher,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Jangalia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GPS,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Tangail.</a:t>
              </a:r>
              <a:endParaRPr lang="en-US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FC20A-11D1-46F1-BF18-5F8EDAF174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3209278"/>
            <a:ext cx="6234649" cy="2035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E6B71A-4F80-4DBB-B293-ACA6971187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8" y="0"/>
            <a:ext cx="2743200" cy="2981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D4676F-227E-4EAB-A6BB-38FC56BF09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"/>
            <a:ext cx="2980589" cy="32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5E549E-E2D5-49EA-9B60-564BA4B532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2743200" cy="2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2.42187 1.11111E-6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3F8813-E0B5-4476-BF12-3FBAFE94EE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AE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orest Birdsong - Relaxing Nature Sounds - Birds Chirping - REALTIME - NO LOOP - 2 Hours - HD 1080p[2]">
            <a:hlinkClick r:id="" action="ppaction://media"/>
            <a:extLst>
              <a:ext uri="{FF2B5EF4-FFF2-40B4-BE49-F238E27FC236}">
                <a16:creationId xmlns:a16="http://schemas.microsoft.com/office/drawing/2014/main" id="{9FE40E9A-C0BA-46E1-9ACA-3F20F9DE52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142" y="6332068"/>
            <a:ext cx="681698" cy="557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17C2D-4AF1-4547-9A25-833FFEE8244D}"/>
              </a:ext>
            </a:extLst>
          </p:cNvPr>
          <p:cNvSpPr txBox="1"/>
          <p:nvPr/>
        </p:nvSpPr>
        <p:spPr>
          <a:xfrm>
            <a:off x="2172870" y="1143000"/>
            <a:ext cx="4572000" cy="457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prstTxWarp prst="textArchUp">
              <a:avLst>
                <a:gd name="adj" fmla="val 5551872"/>
              </a:avLst>
            </a:prstTxWarp>
            <a:spAutoFit/>
          </a:bodyPr>
          <a:lstStyle/>
          <a:p>
            <a:r>
              <a:rPr lang="bn-IN" sz="8800" dirty="0">
                <a:cs typeface="+mj-cs"/>
              </a:rPr>
              <a:t>       </a:t>
            </a:r>
            <a:r>
              <a:rPr lang="bn-BD" sz="8800" dirty="0">
                <a:cs typeface="+mj-cs"/>
              </a:rPr>
              <a:t>স</a:t>
            </a:r>
            <a:r>
              <a:rPr lang="en-US" sz="8800" dirty="0">
                <a:cs typeface="+mj-cs"/>
              </a:rPr>
              <a:t>ব</a:t>
            </a:r>
            <a:r>
              <a:rPr lang="bn-BD" sz="8800" dirty="0">
                <a:cs typeface="+mj-cs"/>
              </a:rPr>
              <a:t>া</a:t>
            </a:r>
            <a:r>
              <a:rPr lang="en-US" sz="8800" dirty="0">
                <a:cs typeface="+mj-cs"/>
              </a:rPr>
              <a:t>ই</a:t>
            </a:r>
            <a:r>
              <a:rPr lang="bn-BD" sz="8800" dirty="0">
                <a:cs typeface="+mj-cs"/>
              </a:rPr>
              <a:t>ক</a:t>
            </a:r>
            <a:r>
              <a:rPr lang="en-US" sz="8800" dirty="0">
                <a:cs typeface="+mj-cs"/>
              </a:rPr>
              <a:t>ে </a:t>
            </a:r>
            <a:r>
              <a:rPr lang="en-US" sz="8800" dirty="0" err="1">
                <a:cs typeface="+mj-cs"/>
              </a:rPr>
              <a:t>শুভেচ্ছা</a:t>
            </a:r>
            <a:r>
              <a:rPr lang="bn-IN" sz="8800" dirty="0">
                <a:cs typeface="+mj-cs"/>
              </a:rPr>
              <a:t> 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   </a:t>
            </a:r>
            <a:endParaRPr lang="en-US" sz="88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F92BD-FD94-49F7-B601-4C5E695C4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29" y="1510297"/>
            <a:ext cx="3298141" cy="3732263"/>
          </a:xfrm>
          <a:prstGeom prst="rect">
            <a:avLst/>
          </a:prstGeom>
        </p:spPr>
      </p:pic>
      <p:sp>
        <p:nvSpPr>
          <p:cNvPr id="11" name="Block Arc 10">
            <a:extLst>
              <a:ext uri="{FF2B5EF4-FFF2-40B4-BE49-F238E27FC236}">
                <a16:creationId xmlns:a16="http://schemas.microsoft.com/office/drawing/2014/main" id="{13AA5D9F-EE1E-4370-84D9-4E4FCDE80ABC}"/>
              </a:ext>
            </a:extLst>
          </p:cNvPr>
          <p:cNvSpPr/>
          <p:nvPr/>
        </p:nvSpPr>
        <p:spPr>
          <a:xfrm rot="10800000">
            <a:off x="1637071" y="1052358"/>
            <a:ext cx="5884606" cy="5279705"/>
          </a:xfrm>
          <a:prstGeom prst="blockArc">
            <a:avLst>
              <a:gd name="adj1" fmla="val 10570309"/>
              <a:gd name="adj2" fmla="val 21384486"/>
              <a:gd name="adj3" fmla="val 22925"/>
            </a:avLst>
          </a:prstGeom>
          <a:solidFill>
            <a:srgbClr val="AF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E3DE5-E808-4EE7-B515-5B47B74EA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816" y="534995"/>
            <a:ext cx="1133475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5BBEDC-A3D3-4AA9-9DE8-60A1FA8DD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58" y="1981997"/>
            <a:ext cx="1133475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1D0714-AC1B-49EA-BBD5-B6707D1862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723" y="3429000"/>
            <a:ext cx="8545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105 0.00092 L -0.00105 0.00092 C -0.00938 0.00023 -0.01754 0.00046 -0.0257 -0.00116 C -0.02795 -0.00162 -0.02969 -0.00417 -0.03195 -0.00533 C -0.03802 -0.00834 -0.04827 -0.0088 -0.05348 -0.00949 C -0.05191 -0.00811 -0.04983 -0.00741 -0.04879 -0.00533 C -0.0441 0.00578 -0.05157 0.00694 -0.04271 0.00277 C -0.04879 -0.00533 -0.0448 0.00231 -0.03959 -0.00324 C -0.03837 -0.00463 -0.03855 -0.00741 -0.03802 -0.00949 C -0.05035 -0.01482 -0.0349 -0.00949 -0.04723 -0.00949 C -0.04948 -0.00949 -0.05139 -0.01088 -0.05348 -0.01158 C -0.054 -0.0169 -0.05295 -0.02315 -0.05504 -0.02801 C -0.05608 -0.03033 -0.05903 -0.02987 -0.06111 -0.02987 C -0.0724 -0.02987 -0.08368 -0.02848 -0.09497 -0.02801 C -0.09601 -0.02662 -0.0974 -0.02547 -0.09809 -0.02385 C -0.1 -0.01875 -0.10157 -0.00926 -0.10261 -0.00324 C -0.10313 0.00208 -0.10348 0.00763 -0.10417 0.01319 C -0.10486 0.01828 -0.10608 0.02268 -0.1073 0.02754 C -0.10747 0.02916 -0.10886 0.04629 -0.11042 0.05 C -0.11094 0.05185 -0.1125 0.05277 -0.11337 0.05416 C -0.11858 0.05347 -0.12379 0.05347 -0.12882 0.05208 C -0.13195 0.05138 -0.13507 0.0493 -0.13802 0.04791 C -0.14236 0.04606 -0.14375 0.04606 -0.14723 0.04189 C -0.15052 0.03796 -0.15295 0.03287 -0.1566 0.02963 L -0.1658 0.02129 L -0.17032 0.01713 C -0.17136 0.01851 -0.1724 0.02013 -0.17344 0.02129 C -0.17483 0.02291 -0.17674 0.02361 -0.17813 0.02546 C -0.18125 0.02963 -0.18177 0.03495 -0.1842 0.03981 C -0.18507 0.04143 -0.18629 0.04259 -0.18733 0.04398 C -0.19289 0.06643 -0.18403 0.0324 -0.19184 0.05625 C -0.1948 0.06481 -0.19514 0.0699 -0.19653 0.0787 L -0.24584 0.07685 C -0.25712 0.07592 -0.25556 0.07523 -0.26424 0.07268 C -0.26667 0.07199 -0.27535 0.0699 -0.27813 0.06851 C -0.28108 0.06713 -0.28629 0.06319 -0.28889 0.06041 C -0.28993 0.05902 -0.29098 0.05763 -0.29184 0.05625 C -0.29462 0.06342 -0.29497 0.06342 -0.29653 0.0706 C -0.29792 0.07731 -0.29792 0.08101 -0.30122 0.08703 C -0.30295 0.09004 -0.30573 0.09189 -0.3073 0.09513 C -0.31684 0.11412 -0.30469 0.09074 -0.31355 0.10555 C -0.31459 0.1074 -0.31528 0.10972 -0.3165 0.11157 C -0.31789 0.11388 -0.3198 0.11551 -0.32118 0.11782 C -0.3224 0.11967 -0.32309 0.12199 -0.32431 0.12384 C -0.32622 0.12731 -0.33125 0.1324 -0.33351 0.13426 C -0.3349 0.13518 -0.33646 0.13588 -0.33802 0.13634 C -0.34427 0.13796 -0.35052 0.13842 -0.3566 0.14027 L -0.36893 0.14444 C -0.36997 0.14583 -0.37066 0.14768 -0.37188 0.14861 C -0.37639 0.15115 -0.38108 0.15254 -0.38577 0.15463 C -0.38733 0.15532 -0.38889 0.15578 -0.39045 0.15671 C -0.40434 0.16597 -0.39896 0.16157 -0.4073 0.16898 C -0.41459 0.19838 -0.4073 0.16782 -0.41198 0.18958 C -0.41233 0.19166 -0.41302 0.19375 -0.41355 0.19583 C -0.41875 0.22129 -0.41459 0.20416 -0.41806 0.21828 C -0.41875 0.22314 -0.41927 0.23171 -0.42118 0.2368 C -0.42205 0.23888 -0.42292 0.2412 -0.42431 0.24282 C -0.42709 0.24652 -0.42986 0.24768 -0.43351 0.24907 C -0.43698 0.25046 -0.44063 0.25185 -0.44427 0.25324 C -0.44827 0.25463 -0.45243 0.25601 -0.4566 0.2574 C -0.46945 0.26134 -0.48195 0.26551 -0.49497 0.26759 C -0.50677 0.26944 -0.51858 0.27037 -0.53039 0.27176 C -0.53299 0.27245 -0.53559 0.27314 -0.53802 0.27361 C -0.54167 0.27453 -0.54532 0.27453 -0.54879 0.27569 C -0.55556 0.27801 -0.56198 0.28217 -0.56893 0.28402 C -0.575 0.28564 -0.58125 0.28541 -0.58733 0.28611 C -0.60695 0.29467 -0.59341 0.28958 -0.62882 0.29629 L -0.62882 0.29629 C -0.63091 0.29699 -0.63299 0.29768 -0.63507 0.29838 C -0.64375 0.30069 -0.64896 0.30115 -0.65816 0.30254 C -0.66059 0.30185 -0.66389 0.30277 -0.6658 0.30046 C -0.66702 0.29884 -0.66146 0.30046 -0.66111 0.29838 C -0.66025 0.29097 -0.66198 0.28333 -0.66268 0.27569 C -0.66372 0.26551 -0.66441 0.26736 -0.67049 0.25926 L -0.675 0.25324 C -0.67605 0.25185 -0.67674 0.25 -0.67813 0.24907 L -0.6842 0.2449 C -0.69358 0.22847 -0.68368 0.24351 -0.69497 0.23263 C -0.69688 0.23101 -0.69809 0.22847 -0.69966 0.22662 C -0.70209 0.22361 -0.70486 0.22106 -0.7073 0.21828 C -0.70851 0.21713 -0.7092 0.21527 -0.71042 0.21412 C -0.71233 0.2125 -0.71459 0.21157 -0.7165 0.21018 C -0.7217 0.20625 -0.72622 0.20023 -0.73195 0.19768 C -0.73507 0.19652 -0.73837 0.1956 -0.74115 0.19375 C -0.74931 0.18842 -0.74514 0.19027 -0.75348 0.1875 C -0.76754 0.17638 -0.75469 0.18495 -0.76893 0.17939 C -0.78907 0.17129 -0.76424 0.17847 -0.7842 0.17314 C -0.80799 0.15949 -0.78195 0.17291 -0.82587 0.16088 C -0.82813 0.16018 -0.82986 0.15787 -0.83195 0.15671 C -0.83403 0.15578 -0.83611 0.15555 -0.8382 0.15463 C -0.84271 0.15277 -0.85191 0.14861 -0.85191 0.14861 C -0.85747 0.1375 -0.85243 0.14606 -0.86268 0.13426 C -0.86441 0.13217 -0.86563 0.12963 -0.86736 0.12801 C -0.87292 0.12291 -0.8783 0.12129 -0.8842 0.11782 C -0.88646 0.11643 -0.88837 0.11481 -0.89045 0.11365 C -0.89202 0.11273 -0.89375 0.11273 -0.89514 0.11157 C -0.89549 0.11134 -0.89514 0.11018 -0.89514 0.10949 L -0.89514 0.10949 C -0.90382 0.10486 -0.91233 0.09953 -0.92118 0.09513 C -0.92674 0.09259 -0.93264 0.09189 -0.9382 0.08912 C -0.94358 0.08634 -0.94827 0.08194 -0.95348 0.0787 C -0.95504 0.07777 -0.9566 0.07731 -0.95816 0.07685 C -0.96111 0.07291 -0.96337 0.06805 -0.96893 0.0706 C -0.97049 0.07129 -0.96997 0.07476 -0.97049 0.07685 C -0.97101 0.08148 -0.97153 0.08634 -0.97205 0.0912 C -0.97431 0.11759 -0.97205 0.1037 -0.975 0.1199 C -0.97448 0.13009 -0.97431 0.14027 -0.97344 0.15069 C -0.97327 0.15347 -0.97257 0.15601 -0.97205 0.15879 C -0.97153 0.16088 -0.96927 0.16342 -0.97049 0.16504 C -0.97153 0.16643 -0.97257 0.16226 -0.97344 0.16088 C -0.97466 0.15902 -0.97535 0.15648 -0.97657 0.15463 C -0.98525 0.14166 -0.9849 0.14328 -0.99514 0.13426 L -0.99514 0.13426 C -0.99948 0.12824 -0.99688 0.13125 -1.00278 0.12592 C -1.00434 0.12731 -1.00556 0.13009 -1.0073 0.13009 C -1.00973 0.13009 -1.01146 0.12708 -1.01355 0.12592 C -1.01511 0.12523 -1.01667 0.12453 -1.01823 0.12384 C -1.01962 0.12523 -1.02084 0.12801 -1.02275 0.12801 C -1.02605 0.12801 -1.03195 0.12384 -1.03195 0.12384 L -1.04115 0.11574 C -1.04271 0.11435 -1.04427 0.11273 -1.04584 0.11157 C -1.05191 0.1074 -1.05799 0.10277 -1.06424 0.0993 C -1.07049 0.09583 -1.07674 0.09305 -1.08264 0.08912 C -1.10973 0.07106 -1.09219 0.07754 -1.1073 0.07268 C -1.10868 0.07129 -1.11059 0.07037 -1.11181 0.06851 C -1.1132 0.06689 -1.11337 0.06388 -1.11493 0.06226 C -1.1224 0.05486 -1.13091 0.05486 -1.13959 0.05 C -1.14827 0.04537 -1.16302 0.03402 -1.17188 0.02754 C -1.17344 0.02824 -1.17483 0.03009 -1.17639 0.02963 C -1.17986 0.02847 -1.18577 0.02338 -1.18577 0.02338 " pathEditMode="relative" ptsTypes="AAAAAAAAAAAAAAAAAAAAAAAAAAAAAAAAAAAAAAAAAAAAAAAAAAAA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09 0.00092 L 0.22309 0.00115 C 0.21302 0.00023 0.20365 0.00046 0.19375 -0.00116 C 0.19097 -0.00162 0.18907 -0.00417 0.18646 -0.00533 C 0.179 -0.00834 0.16684 -0.0088 0.16094 -0.00949 C 0.1625 -0.0081 0.16493 -0.00741 0.16615 -0.00533 C 0.17188 0.00578 0.16285 0.00694 0.17361 0.00277 C 0.16615 -0.00533 0.17118 0.00231 0.17726 -0.00324 C 0.17847 -0.00463 0.17847 -0.00741 0.179 -0.00949 C 0.16441 -0.01482 0.18282 -0.00949 0.16806 -0.00949 C 0.16545 -0.00949 0.16302 -0.01088 0.16094 -0.01158 C 0.16007 -0.0169 0.16129 -0.02315 0.15886 -0.02801 C 0.15764 -0.03033 0.15382 -0.02986 0.15139 -0.02986 C 0.1382 -0.02986 0.12466 -0.02848 0.11111 -0.02801 C 0.1099 -0.02662 0.10816 -0.02547 0.10747 -0.02385 C 0.10538 -0.01875 0.10365 -0.00926 0.10243 -0.00324 C 0.10174 0.00208 0.10122 0.00764 0.10052 0.01319 C 0.09948 0.01828 0.09809 0.02268 0.0967 0.02754 C 0.09636 0.02916 0.09479 0.04629 0.09271 0.05 C 0.09236 0.05185 0.09045 0.05277 0.08959 0.05416 C 0.08334 0.05347 0.07709 0.05347 0.07101 0.05208 C 0.06719 0.05139 0.06354 0.0493 0.06025 0.04791 C 0.05521 0.04606 0.05347 0.04606 0.04913 0.0419 C 0.04549 0.03796 0.04254 0.03287 0.03802 0.02963 L 0.02709 0.02129 L 0.02153 0.01713 C 0.02032 0.01852 0.0191 0.02014 0.01771 0.02129 C 0.0165 0.02291 0.01407 0.02361 0.01268 0.02546 C 0.00851 0.02963 0.00782 0.03495 0.00521 0.03981 C 0.00417 0.04143 0.00243 0.04259 0.00174 0.04398 C -0.00503 0.06643 0.00538 0.0324 -0.00382 0.05625 C -0.00764 0.06481 -0.00781 0.0699 -0.00955 0.0787 L -0.06823 0.07685 C -0.08177 0.07592 -0.07986 0.07523 -0.08975 0.07268 C -0.09288 0.07199 -0.10295 0.0699 -0.10642 0.06852 C -0.11024 0.06713 -0.11597 0.06319 -0.11909 0.06041 C -0.12031 0.05902 -0.1217 0.05764 -0.12257 0.05625 C -0.12621 0.06342 -0.12656 0.06342 -0.12847 0.0706 C -0.13003 0.07731 -0.13003 0.08102 -0.13385 0.08703 C -0.13611 0.09004 -0.13941 0.0919 -0.14132 0.09514 C -0.15243 0.11412 -0.13819 0.09074 -0.14861 0.10555 C -0.14982 0.1074 -0.15052 0.10972 -0.15191 0.11157 C -0.15382 0.11389 -0.15607 0.11551 -0.15781 0.11782 C -0.15903 0.11967 -0.15989 0.12199 -0.16128 0.12384 C -0.16354 0.12731 -0.16979 0.1324 -0.17239 0.13426 C -0.17396 0.13518 -0.17569 0.13588 -0.1776 0.13634 C -0.18524 0.13796 -0.19253 0.13842 -0.19982 0.14027 L -0.21475 0.14444 C -0.21597 0.14583 -0.21632 0.14768 -0.21788 0.14861 C -0.22343 0.15115 -0.22899 0.15254 -0.23455 0.15463 C -0.23628 0.15532 -0.23819 0.15578 -0.2401 0.15671 C -0.25677 0.16597 -0.25 0.16157 -0.25989 0.16898 C -0.26857 0.19838 -0.25989 0.16782 -0.26562 0.18958 C -0.26597 0.19166 -0.26684 0.19375 -0.26736 0.19583 C -0.27378 0.22129 -0.26857 0.20416 -0.27291 0.21828 C -0.27378 0.22315 -0.27465 0.23171 -0.27656 0.2368 C -0.27778 0.23889 -0.27847 0.2412 -0.28021 0.24282 C -0.2835 0.24652 -0.28715 0.24768 -0.29114 0.24907 C -0.29531 0.25046 -0.3 0.25185 -0.30399 0.25324 C -0.30868 0.25463 -0.31371 0.25602 -0.31857 0.2574 C -0.33403 0.26134 -0.34896 0.26551 -0.36441 0.26759 C -0.3783 0.26944 -0.39236 0.27037 -0.40642 0.27176 C -0.40955 0.27245 -0.41284 0.27315 -0.41562 0.27361 C -0.41996 0.27453 -0.42413 0.27453 -0.42864 0.27569 C -0.43628 0.27801 -0.44409 0.28217 -0.45225 0.28402 C -0.45972 0.28565 -0.46701 0.28541 -0.47448 0.28611 C -0.49739 0.29467 -0.48177 0.28958 -0.52378 0.29629 L -0.52378 0.29652 C -0.52621 0.29699 -0.52847 0.29768 -0.53125 0.29838 C -0.54114 0.30069 -0.54757 0.30115 -0.55833 0.30254 C -0.56146 0.30185 -0.5651 0.30277 -0.56771 0.30046 C -0.56927 0.29884 -0.5625 0.30046 -0.56215 0.29838 C -0.56093 0.29097 -0.56302 0.28333 -0.56371 0.27569 C -0.56493 0.26551 -0.5658 0.26736 -0.57291 0.25926 L -0.57847 0.25324 C -0.57968 0.25185 -0.58038 0.25 -0.58229 0.24907 L -0.58958 0.2449 C -0.60052 0.22847 -0.58906 0.24352 -0.60208 0.23264 C -0.60451 0.23102 -0.60607 0.22847 -0.60764 0.22662 C -0.61093 0.22361 -0.61406 0.22106 -0.61684 0.21828 C -0.6184 0.21713 -0.61927 0.21527 -0.62083 0.21412 C -0.62274 0.2125 -0.62569 0.21157 -0.62795 0.21018 C -0.6342 0.20625 -0.63941 0.20023 -0.64618 0.19768 C -0.65 0.19652 -0.65399 0.1956 -0.65729 0.19375 C -0.66666 0.18842 -0.66198 0.19027 -0.67187 0.1875 C -0.68837 0.17639 -0.67309 0.18495 -0.6901 0.1794 C -0.71423 0.17129 -0.68489 0.17847 -0.70868 0.17315 C -0.7368 0.15949 -0.70555 0.17291 -0.75816 0.16088 C -0.76041 0.16018 -0.7625 0.15787 -0.76528 0.15671 C -0.76771 0.15578 -0.77014 0.15555 -0.77274 0.15463 C -0.77812 0.15277 -0.78871 0.14861 -0.78871 0.14884 C -0.79566 0.1375 -0.78941 0.14606 -0.80173 0.13426 C -0.80364 0.13217 -0.80503 0.12963 -0.80729 0.12801 C -0.81371 0.12291 -0.82031 0.12129 -0.82743 0.11782 C -0.83021 0.11643 -0.83229 0.11481 -0.83455 0.11365 C -0.83663 0.11273 -0.83854 0.11273 -0.84062 0.11157 C -0.8408 0.11134 -0.84062 0.11018 -0.84062 0.10949 L -0.84062 0.10972 C -0.85069 0.10486 -0.86059 0.09953 -0.87118 0.09514 C -0.87795 0.09259 -0.88507 0.0919 -0.89166 0.08912 C -0.89774 0.08634 -0.9033 0.08194 -0.90989 0.0787 C -0.91146 0.07777 -0.91354 0.07731 -0.9151 0.07685 C -0.91857 0.07291 -0.92153 0.06805 -0.9283 0.0706 C -0.92986 0.07129 -0.92916 0.07477 -0.92986 0.07685 C -0.93038 0.08148 -0.93125 0.08634 -0.93194 0.0912 C -0.93437 0.11759 -0.93194 0.1037 -0.93541 0.1199 C -0.93455 0.13009 -0.93437 0.14027 -0.93333 0.15069 C -0.93316 0.15347 -0.93264 0.15602 -0.93194 0.15879 C -0.93125 0.16088 -0.92864 0.16342 -0.92986 0.16504 C -0.93125 0.16643 -0.93264 0.16227 -0.93333 0.16088 C -0.93472 0.15902 -0.93576 0.15648 -0.93698 0.15463 C -0.94739 0.14166 -0.94722 0.14328 -0.95937 0.13426 L -0.95937 0.13449 C -0.96458 0.12824 -0.96146 0.13125 -0.9684 0.12592 C -0.97014 0.12731 -0.97153 0.13009 -0.97361 0.13009 C -0.97639 0.13009 -0.97899 0.12708 -0.98107 0.12592 C -0.98333 0.12523 -0.98472 0.12453 -0.9868 0.12384 C -0.98819 0.12523 -0.98993 0.12801 -0.99201 0.12801 C -0.996 0.12801 -1.00312 0.12384 -1.00312 0.12407 L -1.01406 0.11574 C -1.01562 0.11435 -1.01753 0.11273 -1.01962 0.11157 C -1.02673 0.1074 -1.03385 0.10277 -1.04149 0.0993 C -1.04878 0.09583 -1.05642 0.09305 -1.06337 0.08912 C -1.09566 0.07106 -1.07448 0.07754 -1.09253 0.07268 C -1.09409 0.07129 -1.09653 0.07037 -1.09826 0.06852 C -1.1 0.0669 -1.1 0.06389 -1.10173 0.06227 C -1.11093 0.05486 -1.12083 0.05486 -1.13107 0.05 C -1.14132 0.04537 -1.15868 0.03402 -1.16909 0.02754 C -1.171 0.02824 -1.17274 0.03009 -1.17448 0.02963 C -1.17864 0.02847 -1.18576 0.02338 -1.18576 0.02361 " pathEditMode="relative" rAng="0" ptsTypes="AAA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51" y="135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087 0.25162 L 0.00104 0.25185 C -0.00659 0.24722 -0.01423 0.24444 -0.02187 0.23935 C -0.02378 0.23819 -0.02482 0.23495 -0.02673 0.2331 C -0.03194 0.22754 -0.04149 0.22291 -0.04618 0.22014 C -0.04496 0.22222 -0.0434 0.22361 -0.04288 0.22592 C -0.0408 0.23865 -0.04826 0.23657 -0.03889 0.23588 C -0.04288 0.22592 -0.04062 0.23495 -0.03437 0.23171 C -0.03316 0.23102 -0.03264 0.22824 -0.03159 0.22615 C -0.04218 0.21597 -0.02864 0.22777 -0.04045 0.22268 C -0.04253 0.22176 -0.04409 0.21967 -0.04566 0.21828 C -0.04496 0.21296 -0.04253 0.2074 -0.0434 0.20185 C -0.04375 0.1993 -0.04687 0.19814 -0.04896 0.19722 C -0.05955 0.19259 -0.07066 0.18958 -0.08142 0.18541 C -0.08281 0.18634 -0.08437 0.1868 -0.08541 0.18773 C -0.08837 0.19213 -0.09201 0.20023 -0.09427 0.20555 C -0.096 0.21041 -0.09774 0.21551 -0.09965 0.22083 C -0.10156 0.22523 -0.10382 0.2287 -0.10607 0.2331 C -0.10659 0.23472 -0.11198 0.25 -0.11423 0.25324 C -0.11527 0.25486 -0.11684 0.25509 -0.11788 0.25602 C -0.12274 0.25324 -0.12795 0.25092 -0.13212 0.24768 C -0.13507 0.24537 -0.1375 0.24213 -0.13993 0.23958 C -0.14357 0.23634 -0.14496 0.23588 -0.14739 0.23032 C -0.14948 0.225 -0.15052 0.21944 -0.15347 0.21481 L -0.16007 0.20324 L -0.16354 0.19699 C -0.16493 0.19814 -0.16632 0.1993 -0.16753 0.2 C -0.16909 0.20069 -0.171 0.20092 -0.17291 0.20208 C -0.17691 0.20463 -0.17864 0.20949 -0.18212 0.21319 C -0.18333 0.21435 -0.18472 0.21458 -0.18611 0.21574 C -0.19635 0.23495 -0.18021 0.20625 -0.19305 0.22569 C -0.19791 0.23264 -0.19948 0.23727 -0.20277 0.24514 L -0.2493 0.22291 C -0.25972 0.21713 -0.25816 0.21736 -0.2658 0.21111 C -0.26788 0.20949 -0.27552 0.20393 -0.27795 0.20185 C -0.28055 0.19907 -0.28437 0.19305 -0.28628 0.18935 C -0.28698 0.18796 -0.28784 0.18611 -0.28802 0.18449 C -0.29253 0.18981 -0.29288 0.19004 -0.296 0.19583 C -0.29878 0.20208 -0.29965 0.20555 -0.30416 0.20995 C -0.30642 0.21203 -0.30972 0.21227 -0.31198 0.21504 C -0.32534 0.22916 -0.30868 0.2118 -0.32014 0.22245 C -0.32152 0.22384 -0.32274 0.22569 -0.3243 0.22662 C -0.32639 0.22847 -0.32864 0.22893 -0.33038 0.23055 C -0.33194 0.23217 -0.33298 0.23379 -0.33472 0.23541 C -0.33732 0.23796 -0.3434 0.24027 -0.346 0.24143 C -0.34739 0.24189 -0.34896 0.24189 -0.35052 0.24166 C -0.35712 0.24051 -0.36302 0.23842 -0.36927 0.23773 L -0.38194 0.23657 C -0.38333 0.2375 -0.3842 0.23865 -0.38559 0.23935 C -0.39045 0.23958 -0.39531 0.23889 -0.40017 0.23935 C -0.40191 0.23935 -0.40347 0.23912 -0.40521 0.23935 C -0.42066 0.24213 -0.41441 0.24051 -0.42396 0.24421 C -0.43784 0.26875 -0.42378 0.24305 -0.43333 0.2618 C -0.43402 0.26365 -0.43524 0.26527 -0.43611 0.26713 C -0.44722 0.28912 -0.43906 0.2743 -0.44583 0.28657 C -0.44757 0.29051 -0.45017 0.29884 -0.45295 0.30301 C -0.45434 0.30463 -0.45555 0.30648 -0.45729 0.3074 C -0.46076 0.30972 -0.46389 0.30949 -0.46753 0.30949 C -0.47118 0.30949 -0.47517 0.30879 -0.47864 0.30902 C -0.48281 0.30879 -0.48715 0.30833 -0.49149 0.30787 C -0.50451 0.30625 -0.51753 0.30509 -0.53021 0.30185 C -0.54201 0.29861 -0.5533 0.29444 -0.56493 0.2912 C -0.56753 0.29074 -0.57031 0.29027 -0.57291 0.28935 C -0.57639 0.28912 -0.57986 0.28727 -0.5835 0.28727 C -0.59045 0.28634 -0.59757 0.28796 -0.60434 0.28703 C -0.61076 0.28588 -0.61632 0.28287 -0.62274 0.28125 C -0.64305 0.28148 -0.62916 0.28217 -0.66441 0.27384 L -0.66441 0.27407 C -0.66649 0.27338 -0.66857 0.27361 -0.67083 0.27338 C -0.67951 0.27199 -0.68472 0.27014 -0.69357 0.26782 C -0.69583 0.26574 -0.69913 0.26574 -0.70052 0.26227 C -0.70121 0.26064 -0.69652 0.26435 -0.69566 0.2625 C -0.69305 0.25555 -0.69271 0.24768 -0.69166 0.24051 C -0.69027 0.23032 -0.69132 0.23148 -0.69531 0.22152 L -0.69809 0.21365 C -0.69878 0.21227 -0.69913 0.21018 -0.70034 0.20833 L -0.70521 0.20185 C -0.71007 0.18264 -0.70434 0.20115 -0.71232 0.18588 C -0.71406 0.18379 -0.71458 0.18078 -0.71545 0.17847 C -0.71736 0.17453 -0.71909 0.17106 -0.72083 0.16736 C -0.72187 0.16574 -0.72205 0.16365 -0.72291 0.1618 C -0.72413 0.15972 -0.72639 0.15764 -0.72777 0.15555 C -0.73177 0.15 -0.73455 0.14213 -0.73941 0.13773 C -0.74236 0.13518 -0.74514 0.1331 -0.74739 0.13009 C -0.75382 0.12176 -0.75034 0.12523 -0.75764 0.11875 C -0.7684 0.10277 -0.75816 0.1162 -0.77031 0.10509 C -0.78767 0.08865 -0.7658 0.10602 -0.78368 0.09282 C -0.80312 0.0699 -0.78125 0.09352 -0.82048 0.06389 C -0.82222 0.06203 -0.82326 0.05949 -0.82517 0.0574 C -0.82673 0.05578 -0.82899 0.05463 -0.83055 0.05254 C -0.83455 0.0493 -0.84218 0.04166 -0.84218 0.04189 C -0.84514 0.02824 -0.84201 0.03865 -0.8493 0.02338 C -0.85034 0.0206 -0.85087 0.01782 -0.85225 0.01551 C -0.85625 0.00856 -0.86093 0.00439 -0.86597 -0.00116 C -0.86788 -0.00371 -0.86927 -0.00602 -0.87066 -0.00787 C -0.87222 -0.00949 -0.87361 -0.00973 -0.87482 -0.01158 C -0.87517 -0.01181 -0.87448 -0.0132 -0.8743 -0.01343 L -0.87448 -0.0132 C -0.88159 -0.02153 -0.88837 -0.0301 -0.89566 -0.03773 C -0.90052 -0.0426 -0.9059 -0.04561 -0.91059 -0.05093 C -0.91493 -0.05533 -0.9184 -0.06158 -0.92274 -0.06713 C -0.92378 -0.06829 -0.92534 -0.06945 -0.92656 -0.07037 C -0.92847 -0.0757 -0.92968 -0.08102 -0.93541 -0.08102 C -0.93698 -0.08079 -0.93732 -0.07732 -0.93837 -0.07547 C -0.93993 -0.0713 -0.94149 -0.0669 -0.94323 -0.0625 C -0.95139 -0.03866 -0.94618 -0.0507 -0.95277 -0.03658 C -0.95468 -0.02662 -0.95659 -0.0169 -0.95816 -0.00648 C -0.95868 -0.00371 -0.95885 -0.00116 -0.95902 0.00162 C -0.95868 0.0037 -0.95729 0.00694 -0.95868 0.00833 C -0.96007 0.00926 -0.96024 0.00486 -0.96059 0.00324 C -0.96128 0.00092 -0.96146 -0.00186 -0.96198 -0.0044 C -0.96736 -0.01991 -0.96753 -0.01829 -0.975 -0.03102 L -0.97517 -0.03079 C -0.97795 -0.03866 -0.97621 -0.03473 -0.98055 -0.04213 C -0.98194 -0.04144 -0.98402 -0.03936 -0.98559 -0.04005 C -0.98802 -0.04098 -0.98906 -0.04468 -0.99062 -0.04653 C -0.99218 -0.04792 -0.99323 -0.04954 -0.99479 -0.0507 C -0.99618 -0.04977 -0.99826 -0.04769 -0.99982 -0.04838 C -1.00312 -0.04977 -1.00764 -0.05648 -1.00764 -0.05625 L -1.01458 -0.0676 C -1.01562 -0.06991 -1.01684 -0.07176 -1.01805 -0.07361 C -1.02274 -0.08033 -1.0276 -0.08727 -1.03264 -0.09283 C -1.03784 -0.09861 -1.04305 -0.10417 -1.04774 -0.11019 C -1.06944 -0.13843 -1.05416 -0.125 -1.06736 -0.13611 C -1.0684 -0.13773 -1.06996 -0.13936 -1.07083 -0.14167 C -1.0717 -0.14375 -1.07118 -0.14676 -1.07205 -0.14885 C -1.0776 -0.15903 -1.08576 -0.1625 -1.09288 -0.17107 C -1.1 -0.17871 -1.11146 -0.19561 -1.1184 -0.20533 C -1.12014 -0.20533 -1.12187 -0.20417 -1.12326 -0.20533 C -1.12621 -0.20811 -1.13073 -0.21505 -1.13073 -0.21482 " pathEditMode="relative" rAng="1080000" ptsTypes="AAAAAAAAAAAAAAAAAAAAAAAAAAAAAAAAAAAAAAAAAAAAAAAAAAAAAAAAAAAAAAAAAAAAAAAAAAAAAAAAAAAAAAAAAAAAAAAAAAAAAAAAAAAAAAAAAAAAAAAAAAAAAAAAAA">
                                      <p:cBhvr>
                                        <p:cTn id="14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4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2378563" y="781196"/>
            <a:ext cx="500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৩৪ পৃষ্ঠার সার  সংক্ষেপ আলোচনা করবো।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10E9D-B1CE-4339-8FB5-9A7AFE8AB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71" y="2104635"/>
            <a:ext cx="3342857" cy="43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85C1E-3A21-4DB6-BF12-42C53632B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22" y="5144409"/>
            <a:ext cx="1917330" cy="118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21F70-29EA-4A8C-BD5D-DBA669C8D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7" y="5144410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H="1" flipV="1">
            <a:off x="491319" y="3974735"/>
            <a:ext cx="824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যার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আছে এবং যা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দখল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করে।।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7" y="1050878"/>
            <a:ext cx="1789187" cy="1819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21" y="1050877"/>
            <a:ext cx="2683203" cy="1818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4043" y="2948620"/>
            <a:ext cx="102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0066" y="2982544"/>
            <a:ext cx="185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16" flipH="1">
            <a:off x="804081" y="1041014"/>
            <a:ext cx="1688123" cy="18288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1321068" y="2969805"/>
            <a:ext cx="65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C2CF0-046D-4B34-A9CF-0C1A1A472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72" y="5338511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H="1" flipV="1">
            <a:off x="1035989" y="4692030"/>
            <a:ext cx="692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4" y="489124"/>
            <a:ext cx="3924887" cy="2939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93" y="489123"/>
            <a:ext cx="3609326" cy="293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674" y="3437672"/>
            <a:ext cx="272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651" y="3443368"/>
            <a:ext cx="293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78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0723" y="1314613"/>
            <a:ext cx="8502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</a:p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টি দলে ভাগ করে দেব। শিক্ষার্থীরা  বিভিন্ন ধরনের পদার্থ গুলো কে ওজন আকৃতি ও আয়তন অনুযায়ী পৃথক করে খাতায় লিখবে।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C71D-5150-4F56-9810-A5A5D297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51" y="4591798"/>
            <a:ext cx="3036510" cy="18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5A0E6-706A-4D10-A7D4-78F2C3C90624}"/>
              </a:ext>
            </a:extLst>
          </p:cNvPr>
          <p:cNvSpPr txBox="1"/>
          <p:nvPr/>
        </p:nvSpPr>
        <p:spPr>
          <a:xfrm>
            <a:off x="467655" y="854612"/>
            <a:ext cx="8676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highlight>
                  <a:srgbClr val="C0C0C0"/>
                </a:highlight>
              </a:rPr>
              <a:t>নিচের প্রশ্নগুলো তোমাদের খাতায় লিখ- এবং দলে আলোচনা করে উত্তর দাও। </a:t>
            </a:r>
          </a:p>
          <a:p>
            <a:endParaRPr lang="bn-IN" sz="3600" b="1" u="sng" dirty="0"/>
          </a:p>
          <a:p>
            <a:pPr lvl="3"/>
            <a:r>
              <a:rPr lang="en-US" sz="4800" dirty="0" err="1"/>
              <a:t>প্রশ্নঃ</a:t>
            </a:r>
            <a:r>
              <a:rPr lang="en-US" sz="4800" dirty="0"/>
              <a:t> </a:t>
            </a:r>
            <a:endParaRPr lang="bn-IN" sz="4800" dirty="0"/>
          </a:p>
          <a:p>
            <a:pPr marL="2571750" lvl="4" indent="-742950">
              <a:buFont typeface="+mj-lt"/>
              <a:buAutoNum type="arabicPeriod"/>
            </a:pPr>
            <a:r>
              <a:rPr lang="bn-IN" sz="4800" dirty="0"/>
              <a:t>প</a:t>
            </a:r>
            <a:r>
              <a:rPr lang="en-US" sz="4800" dirty="0" err="1"/>
              <a:t>দার্থ</a:t>
            </a:r>
            <a:r>
              <a:rPr lang="bn-IN" sz="4800" dirty="0"/>
              <a:t> কী</a:t>
            </a:r>
            <a:r>
              <a:rPr lang="en-US" sz="4800" dirty="0"/>
              <a:t>?</a:t>
            </a:r>
            <a:r>
              <a:rPr lang="bn-IN" sz="4800" dirty="0"/>
              <a:t> </a:t>
            </a:r>
            <a:r>
              <a:rPr lang="en-US" sz="4800" dirty="0"/>
              <a:t> </a:t>
            </a:r>
            <a:endParaRPr lang="bn-IN" sz="4800" dirty="0"/>
          </a:p>
          <a:p>
            <a:pPr marL="2571750" lvl="4" indent="-742950">
              <a:buFont typeface="+mj-lt"/>
              <a:buAutoNum type="arabicPeriod"/>
            </a:pPr>
            <a:r>
              <a:rPr lang="bn-IN" sz="4800" dirty="0"/>
              <a:t>প</a:t>
            </a:r>
            <a:r>
              <a:rPr lang="en-US" sz="4800" dirty="0" err="1"/>
              <a:t>দার্থের</a:t>
            </a:r>
            <a:r>
              <a:rPr lang="en-US" sz="4800" dirty="0"/>
              <a:t> </a:t>
            </a:r>
            <a:r>
              <a:rPr lang="en-US" sz="4800" dirty="0" err="1"/>
              <a:t>বৈশিষ্ট্য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bn-IN" sz="48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69C7-C02E-4097-B267-DA653F26B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62" y="5409588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2389" y="1675958"/>
            <a:ext cx="8679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 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 দেখা কতগুলো 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দার্থের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8CC6F-BCD6-4AEB-BBF4-B113CBE7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2" y="4254186"/>
            <a:ext cx="3009215" cy="18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7F0C5-4499-4A23-9629-B917BEF8445B}"/>
              </a:ext>
            </a:extLst>
          </p:cNvPr>
          <p:cNvSpPr txBox="1"/>
          <p:nvPr/>
        </p:nvSpPr>
        <p:spPr>
          <a:xfrm>
            <a:off x="1041009" y="351693"/>
            <a:ext cx="70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তোমাদের বিজ্ঞান বইয়ের </a:t>
            </a:r>
            <a:r>
              <a:rPr lang="en-US" sz="3200" dirty="0"/>
              <a:t> ৩৪</a:t>
            </a:r>
            <a:r>
              <a:rPr lang="bn-IN" sz="3200" dirty="0"/>
              <a:t> পৃষ্ঠা বের করে পড়। 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D1892-E5C7-4416-92B7-69868FE5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60" y="936468"/>
            <a:ext cx="4315702" cy="5569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7A190-7EED-4C6E-980F-B27FD4977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58" y="5144410"/>
            <a:ext cx="1917330" cy="118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9B296-E8B9-4273-AA7D-5E543A07D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4" y="5144410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157F76-118B-48AA-A17B-EA4642EA0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462"/>
            <a:ext cx="9338018" cy="5836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ABD0C-269C-4574-AB25-2E04A0DDB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70" y="4093147"/>
            <a:ext cx="1316301" cy="1156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E45DC-F031-42BA-953A-332D5F233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7" y="4456563"/>
            <a:ext cx="1316301" cy="1156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24D87-B29D-4760-BD32-CCC208A15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55" y="4049440"/>
            <a:ext cx="1316301" cy="1156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4D6C34-6FA5-4576-90F4-5932B4EF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40" y="4081359"/>
            <a:ext cx="1316301" cy="11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81642-23DA-42CF-AA04-CA086D83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0" y="5036050"/>
            <a:ext cx="2857500" cy="1762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32941-63B3-4E5A-971C-B00A4E94B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73" y="5142831"/>
            <a:ext cx="2857500" cy="1762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06B5A-1D47-4D30-91E4-65812E217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65" y="5138097"/>
            <a:ext cx="2857500" cy="1762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0A30B1-4F41-4B16-83B0-53603294F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57" y="5273305"/>
            <a:ext cx="2857500" cy="1762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8528A6-C2D6-4EFB-971A-892846AFDCA0}"/>
              </a:ext>
            </a:extLst>
          </p:cNvPr>
          <p:cNvSpPr txBox="1"/>
          <p:nvPr/>
        </p:nvSpPr>
        <p:spPr>
          <a:xfrm>
            <a:off x="298783" y="2027538"/>
            <a:ext cx="37138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/>
              <a:t>ধন্যবাদ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90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33" y="2678644"/>
            <a:ext cx="722392" cy="2510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3361875" y="362448"/>
            <a:ext cx="2084970" cy="7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bn-IN" sz="49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49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03506" y="927281"/>
            <a:ext cx="2914776" cy="29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47870" y="3219052"/>
            <a:ext cx="3679875" cy="20467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শওকত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514350">
              <a:defRPr/>
            </a:pP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514350">
              <a:defRPr/>
            </a:pPr>
            <a:r>
              <a:rPr lang="en-US" sz="2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জাঙ্গালিয়া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677" y="3217160"/>
            <a:ext cx="3983181" cy="189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303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0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03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03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514350"/>
            <a:r>
              <a:rPr lang="bn-BD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514350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৩, পাঠ-১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514350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553" y="2582443"/>
            <a:ext cx="109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463" y="2623628"/>
            <a:ext cx="119048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3375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320" y="447302"/>
            <a:ext cx="2438400" cy="33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6 4.81481E-6 L 0.41806 -0.09028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45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1711864"/>
            <a:ext cx="8639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১.1.16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A2AA4-E4DE-4148-9263-C14DFA51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8" y="3213374"/>
            <a:ext cx="2923943" cy="18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62" y="817752"/>
            <a:ext cx="3871072" cy="341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817752"/>
            <a:ext cx="3785060" cy="3413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1185F6-8B44-4373-9696-9935EFECEC97}"/>
              </a:ext>
            </a:extLst>
          </p:cNvPr>
          <p:cNvSpPr txBox="1"/>
          <p:nvPr/>
        </p:nvSpPr>
        <p:spPr>
          <a:xfrm>
            <a:off x="2092148" y="4481831"/>
            <a:ext cx="6012228" cy="44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প্রশ্নঃ</a:t>
            </a:r>
            <a:r>
              <a:rPr lang="en-US" sz="3600" dirty="0"/>
              <a:t> </a:t>
            </a:r>
            <a:r>
              <a:rPr lang="en-US" sz="3600" dirty="0" err="1"/>
              <a:t>ছবিতে</a:t>
            </a:r>
            <a:r>
              <a:rPr lang="en-US" sz="3600" dirty="0"/>
              <a:t> </a:t>
            </a:r>
            <a:r>
              <a:rPr lang="en-US" sz="3600" dirty="0" err="1"/>
              <a:t>তোমরা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দেখলে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48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21F8D-A882-4614-B5D0-8F887182D73B}"/>
              </a:ext>
            </a:extLst>
          </p:cNvPr>
          <p:cNvSpPr txBox="1"/>
          <p:nvPr/>
        </p:nvSpPr>
        <p:spPr>
          <a:xfrm>
            <a:off x="233827" y="857259"/>
            <a:ext cx="86763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 </a:t>
            </a:r>
            <a:r>
              <a:rPr lang="en-US" sz="4800" dirty="0" err="1"/>
              <a:t>আজকে</a:t>
            </a:r>
            <a:r>
              <a:rPr lang="en-US" sz="4800" dirty="0"/>
              <a:t> </a:t>
            </a:r>
            <a:r>
              <a:rPr lang="en-US" sz="4800" dirty="0" err="1"/>
              <a:t>আমরা</a:t>
            </a:r>
            <a:r>
              <a:rPr lang="en-US" sz="4800" dirty="0"/>
              <a:t> </a:t>
            </a:r>
            <a:r>
              <a:rPr lang="en-US" sz="4800" dirty="0" err="1"/>
              <a:t>আলোচনা</a:t>
            </a:r>
            <a:r>
              <a:rPr lang="en-US" sz="4800" dirty="0"/>
              <a:t> </a:t>
            </a:r>
            <a:r>
              <a:rPr lang="en-US" sz="4800" dirty="0" err="1"/>
              <a:t>করবো</a:t>
            </a:r>
            <a:r>
              <a:rPr lang="en-US" sz="4800" dirty="0"/>
              <a:t>–</a:t>
            </a:r>
            <a:endParaRPr lang="bn-IN" sz="4800" dirty="0"/>
          </a:p>
          <a:p>
            <a:pPr algn="ctr"/>
            <a:r>
              <a:rPr lang="bn-IN" sz="4800" dirty="0"/>
              <a:t>অধ্যায়ঃ</a:t>
            </a:r>
            <a:r>
              <a:rPr lang="en-US" sz="4800" dirty="0"/>
              <a:t> ৩  </a:t>
            </a:r>
            <a:r>
              <a:rPr lang="bn-IN" sz="4800" dirty="0"/>
              <a:t>এর </a:t>
            </a:r>
            <a:r>
              <a:rPr lang="en-US" sz="4800" dirty="0"/>
              <a:t> </a:t>
            </a:r>
            <a:r>
              <a:rPr lang="en-US" sz="4800" dirty="0" err="1"/>
              <a:t>১ম</a:t>
            </a:r>
            <a:r>
              <a:rPr lang="bn-IN" sz="4800" dirty="0"/>
              <a:t> পাঠ-- </a:t>
            </a:r>
            <a:endParaRPr lang="en-US" sz="4800" dirty="0"/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“</a:t>
            </a:r>
            <a:r>
              <a:rPr lang="en-US" sz="8000" b="1" dirty="0" err="1">
                <a:solidFill>
                  <a:srgbClr val="FF0000"/>
                </a:solidFill>
              </a:rPr>
              <a:t>পদার্থ</a:t>
            </a:r>
            <a:r>
              <a:rPr lang="en-US" sz="8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1F346-FE0A-4CD4-91C0-21328DC7978B}"/>
              </a:ext>
            </a:extLst>
          </p:cNvPr>
          <p:cNvSpPr txBox="1"/>
          <p:nvPr/>
        </p:nvSpPr>
        <p:spPr>
          <a:xfrm>
            <a:off x="402639" y="5940886"/>
            <a:ext cx="3128351" cy="66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bn-IN" sz="3600" dirty="0"/>
              <a:t>বোর্ডের ব্যবহার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6903A-8C9D-4344-9C21-80B20027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80" y="2301997"/>
            <a:ext cx="2690249" cy="3489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10F10-63A6-4318-AFBA-26DE640A5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30" y="3527273"/>
            <a:ext cx="2690248" cy="16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31600" y="4346400"/>
            <a:ext cx="8349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রয়েছে তার সব কিছুই কোন না কোন </a:t>
            </a:r>
            <a:r>
              <a:rPr lang="bn-BD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টেবিল, চেয়ার, বই, ইট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বিল্ডিং, পানি ,ল্য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পটপ, মোবাইল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বাতাস সবই </a:t>
            </a:r>
            <a:r>
              <a:rPr lang="bn-BD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en-US" sz="40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1" y="1362478"/>
            <a:ext cx="1975161" cy="2222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18" y="1362478"/>
            <a:ext cx="1975161" cy="2222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75" y="1362478"/>
            <a:ext cx="1975161" cy="222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6240" y="1362477"/>
            <a:ext cx="1975161" cy="2222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148" y="3711951"/>
            <a:ext cx="1089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282" y="3677298"/>
            <a:ext cx="1089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1954" y="3661909"/>
            <a:ext cx="108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286627" y="3711951"/>
            <a:ext cx="1265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2B470-FB6E-46E3-82D7-421491748750}"/>
              </a:ext>
            </a:extLst>
          </p:cNvPr>
          <p:cNvSpPr txBox="1"/>
          <p:nvPr/>
        </p:nvSpPr>
        <p:spPr>
          <a:xfrm>
            <a:off x="2441460" y="278243"/>
            <a:ext cx="432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/>
              <a:t>এসো আমরা কিছু ছবি দেখি-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09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75" y="4449170"/>
            <a:ext cx="8529850" cy="1160060"/>
          </a:xfrm>
        </p:spPr>
        <p:txBody>
          <a:bodyPr>
            <a:norm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54447-8C2B-468B-AB6D-A381ECA9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2" y="614150"/>
            <a:ext cx="7997587" cy="3156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389B19-B5F0-401D-90A5-9E8AE7088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35" y="5410664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0809" y="1142122"/>
            <a:ext cx="6368904" cy="1392701"/>
            <a:chOff x="910620" y="214715"/>
            <a:chExt cx="8120839" cy="2194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0" y="278019"/>
              <a:ext cx="3106781" cy="206795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899" y="214715"/>
              <a:ext cx="2194560" cy="219456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62329" y="3414493"/>
            <a:ext cx="6507383" cy="1842428"/>
            <a:chOff x="910620" y="2720340"/>
            <a:chExt cx="8676511" cy="29946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20" y="2720340"/>
              <a:ext cx="3140612" cy="29946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426" y="2720341"/>
              <a:ext cx="2848705" cy="284870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 flipH="1">
            <a:off x="6032843" y="2720743"/>
            <a:ext cx="811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0964" y="2836159"/>
            <a:ext cx="7491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কাঠ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225" y="5394081"/>
            <a:ext cx="1065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কাঁচ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26214" y="5256921"/>
            <a:ext cx="1010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924918-1630-47B5-A7FD-12E21B2AC2FA}"/>
              </a:ext>
            </a:extLst>
          </p:cNvPr>
          <p:cNvSpPr txBox="1">
            <a:spLocks/>
          </p:cNvSpPr>
          <p:nvPr/>
        </p:nvSpPr>
        <p:spPr>
          <a:xfrm>
            <a:off x="2520315" y="374545"/>
            <a:ext cx="4323618" cy="717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02EE92-63C5-445A-BA27-9E80A1AC88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35" y="5394081"/>
            <a:ext cx="1917330" cy="11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14842"/>
              </p:ext>
            </p:extLst>
          </p:nvPr>
        </p:nvGraphicFramePr>
        <p:xfrm>
          <a:off x="797632" y="2311399"/>
          <a:ext cx="7548735" cy="3802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5607">
                  <a:extLst>
                    <a:ext uri="{9D8B030D-6E8A-4147-A177-3AD203B41FA5}">
                      <a16:colId xmlns:a16="http://schemas.microsoft.com/office/drawing/2014/main" val="1205678317"/>
                    </a:ext>
                  </a:extLst>
                </a:gridCol>
                <a:gridCol w="4863128">
                  <a:extLst>
                    <a:ext uri="{9D8B030D-6E8A-4147-A177-3AD203B41FA5}">
                      <a16:colId xmlns:a16="http://schemas.microsoft.com/office/drawing/2014/main" val="1413384030"/>
                    </a:ext>
                  </a:extLst>
                </a:gridCol>
              </a:tblGrid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/>
                        <a:t>জিনিসের</a:t>
                      </a:r>
                      <a:r>
                        <a:rPr lang="bn-BD" sz="3600" b="1" baseline="0" dirty="0"/>
                        <a:t> নাম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/>
                        <a:t>কি</a:t>
                      </a:r>
                      <a:r>
                        <a:rPr lang="bn-BD" sz="3600" b="1" baseline="0" dirty="0"/>
                        <a:t> দিয়ে তৈরি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91278081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বেঞ্চ</a:t>
                      </a:r>
                      <a:endParaRPr lang="bn-BD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3375482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গ্লাস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50438675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খাতা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20972191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পেন্সিল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372156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BFCFB1-BEE7-4456-B102-E1B78425DC4D}"/>
              </a:ext>
            </a:extLst>
          </p:cNvPr>
          <p:cNvSpPr txBox="1"/>
          <p:nvPr/>
        </p:nvSpPr>
        <p:spPr>
          <a:xfrm>
            <a:off x="1132764" y="207162"/>
            <a:ext cx="687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তোমাদের প্রত্যেকের খাতায় নিচের ছকটি আঁক </a:t>
            </a:r>
          </a:p>
          <a:p>
            <a:r>
              <a:rPr lang="bn-IN" sz="3600" dirty="0"/>
              <a:t>এবং </a:t>
            </a:r>
            <a:r>
              <a:rPr lang="bn-BD" sz="3600" b="1" dirty="0"/>
              <a:t>কি দিয়ে 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/>
              <a:t>লিখ-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E14A5-EBE3-45ED-A6DA-33313157CA96}"/>
              </a:ext>
            </a:extLst>
          </p:cNvPr>
          <p:cNvSpPr txBox="1"/>
          <p:nvPr/>
        </p:nvSpPr>
        <p:spPr>
          <a:xfrm>
            <a:off x="4197101" y="1436558"/>
            <a:ext cx="74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chemeClr val="accent1">
                    <a:lumMod val="50000"/>
                  </a:schemeClr>
                </a:solidFill>
              </a:rPr>
              <a:t>ছক </a:t>
            </a:r>
            <a:endParaRPr lang="en-US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1A06CD-6AA2-4C18-8AF1-A93BD1A43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60801"/>
              </p:ext>
            </p:extLst>
          </p:nvPr>
        </p:nvGraphicFramePr>
        <p:xfrm>
          <a:off x="3483239" y="3074066"/>
          <a:ext cx="4863128" cy="3042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3128">
                  <a:extLst>
                    <a:ext uri="{9D8B030D-6E8A-4147-A177-3AD203B41FA5}">
                      <a16:colId xmlns:a16="http://schemas.microsoft.com/office/drawing/2014/main" val="2638305066"/>
                    </a:ext>
                  </a:extLst>
                </a:gridCol>
              </a:tblGrid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কাঠ</a:t>
                      </a:r>
                      <a:r>
                        <a:rPr lang="bn-BD" sz="3600" baseline="0" dirty="0"/>
                        <a:t> , তারকাটা,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96260562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কাঁচ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115918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কাগজ, আঠা,</a:t>
                      </a:r>
                      <a:r>
                        <a:rPr lang="bn-BD" sz="3600" baseline="0" dirty="0"/>
                        <a:t> পিন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25911488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/>
                        <a:t>কাঠ, কার্বন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6563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18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299</Words>
  <Application>Microsoft Office PowerPoint</Application>
  <PresentationFormat>On-screen Show (4:3)</PresentationFormat>
  <Paragraphs>65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প্রশ্নঃ এগুলো কী দিয়ে তৈরি?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Dewan Sazzad Rabbi</dc:creator>
  <cp:lastModifiedBy>drezaul hassan</cp:lastModifiedBy>
  <cp:revision>104</cp:revision>
  <dcterms:created xsi:type="dcterms:W3CDTF">2019-05-10T09:25:15Z</dcterms:created>
  <dcterms:modified xsi:type="dcterms:W3CDTF">2020-11-26T12:53:56Z</dcterms:modified>
</cp:coreProperties>
</file>