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73" r:id="rId2"/>
  </p:sldMasterIdLst>
  <p:notesMasterIdLst>
    <p:notesMasterId r:id="rId16"/>
  </p:notesMasterIdLst>
  <p:handoutMasterIdLst>
    <p:handoutMasterId r:id="rId17"/>
  </p:handoutMasterIdLst>
  <p:sldIdLst>
    <p:sldId id="284" r:id="rId3"/>
    <p:sldId id="453" r:id="rId4"/>
    <p:sldId id="454" r:id="rId5"/>
    <p:sldId id="293" r:id="rId6"/>
    <p:sldId id="345" r:id="rId7"/>
    <p:sldId id="455" r:id="rId8"/>
    <p:sldId id="438" r:id="rId9"/>
    <p:sldId id="457" r:id="rId10"/>
    <p:sldId id="442" r:id="rId11"/>
    <p:sldId id="449" r:id="rId12"/>
    <p:sldId id="304" r:id="rId13"/>
    <p:sldId id="305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84CA71-53DA-45B8-9CE6-19A5953F55CC}">
          <p14:sldIdLst>
            <p14:sldId id="284"/>
            <p14:sldId id="453"/>
            <p14:sldId id="454"/>
            <p14:sldId id="293"/>
            <p14:sldId id="345"/>
            <p14:sldId id="455"/>
            <p14:sldId id="438"/>
            <p14:sldId id="457"/>
            <p14:sldId id="442"/>
            <p14:sldId id="449"/>
          </p14:sldIdLst>
        </p14:section>
        <p14:section name="Untitled Section" id="{C952FFDA-19BE-498C-9BDD-69C1103F24CB}">
          <p14:sldIdLst>
            <p14:sldId id="304"/>
            <p14:sldId id="305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FFA06"/>
    <a:srgbClr val="FFFFFF"/>
    <a:srgbClr val="0000FF"/>
    <a:srgbClr val="003300"/>
    <a:srgbClr val="CCFFCC"/>
    <a:srgbClr val="FFE7FF"/>
    <a:srgbClr val="E1FFFF"/>
    <a:srgbClr val="99FFCC"/>
    <a:srgbClr val="F3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8" autoAdjust="0"/>
    <p:restoredTop sz="94208" autoAdjust="0"/>
  </p:normalViewPr>
  <p:slideViewPr>
    <p:cSldViewPr>
      <p:cViewPr varScale="1">
        <p:scale>
          <a:sx n="68" d="100"/>
          <a:sy n="68" d="100"/>
        </p:scale>
        <p:origin x="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ggggggggggg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BE27-0032-41A6-B894-A9C7AC78B223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3203-E0CF-4138-B4D1-48B5DFFDE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13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ggggggggggg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9913-C5EA-40EF-8837-11E326574A4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4F62-3C76-4EB7-B99E-6C0D7D67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28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3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7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2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4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5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3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09777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75375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99015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00233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0102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7824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4783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8457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45340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68362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39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96084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2528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10981"/>
      </p:ext>
    </p:extLst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6697872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83623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480846"/>
      </p:ext>
    </p:extLst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21444"/>
      </p:ext>
    </p:extLst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0839"/>
      </p:ext>
    </p:extLst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26903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06069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29225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83735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0330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3238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16870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99931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54C3F-94AE-401A-B52D-4DD0124EF1F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54C3F-94AE-401A-B52D-4DD0124EF1F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ransition spd="slow"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ictdata.org/2011/10/going-digital-in-bangladesh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iha.com/short-term-rentals-village-house-kannur_1718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ngimg.com/download/11373" TargetMode="External"/><Relationship Id="rId13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12" Type="http://schemas.openxmlformats.org/officeDocument/2006/relationships/hyperlink" Target="https://codegena.com/use-iphone-microphone-mic-pc-fre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freeimageslive.co.uk/free_stock_image/keyboard-pink-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s://pixabay.com/en/computer-mouse-computer-device-152249/" TargetMode="External"/><Relationship Id="rId4" Type="http://schemas.openxmlformats.org/officeDocument/2006/relationships/hyperlink" Target="https://es.wikipedia.org/wiki/M%C3%B3dem_USB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s://en.wikibooks.org/wiki/A-level_Computing/AQA/Paper_2/External_hardware_devices/Input_device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hyperlink" Target="https://nl.wiktionary.org/wiki/cd" TargetMode="External"/><Relationship Id="rId3" Type="http://schemas.openxmlformats.org/officeDocument/2006/relationships/hyperlink" Target="https://ambientebio.it/pulire-lo-schermo-del-pc-in-modo-naturale/" TargetMode="External"/><Relationship Id="rId7" Type="http://schemas.openxmlformats.org/officeDocument/2006/relationships/hyperlink" Target="http://pngimg.com/download/7730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hyperlink" Target="http://www.pngall.com/pen-drive-png" TargetMode="External"/><Relationship Id="rId5" Type="http://schemas.openxmlformats.org/officeDocument/2006/relationships/hyperlink" Target="https://androidpctv.com/deal-alfawise-a11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openxmlformats.org/officeDocument/2006/relationships/hyperlink" Target="https://www.bodnara.co.kr/bbs/article.html?num=16200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381000"/>
            <a:ext cx="7239000" cy="120032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4722571" cy="4464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wn Arrow 6"/>
          <p:cNvSpPr/>
          <p:nvPr/>
        </p:nvSpPr>
        <p:spPr>
          <a:xfrm rot="1137833">
            <a:off x="4963054" y="2183795"/>
            <a:ext cx="3296826" cy="1042611"/>
          </a:xfrm>
          <a:prstGeom prst="downArrow">
            <a:avLst>
              <a:gd name="adj1" fmla="val 100000"/>
              <a:gd name="adj2" fmla="val 40357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9600" dirty="0" err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/>
        </p:nvSpPr>
        <p:spPr>
          <a:xfrm>
            <a:off x="3267390" y="388203"/>
            <a:ext cx="2271564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8245" y="56388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স্টোরেজ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ডিভাইস (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Storage Media/Device)</a:t>
            </a: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ব্যাখ্যা কর।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CA2FE-253C-43D9-A76A-847C5C446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33500" y="1267341"/>
            <a:ext cx="6139345" cy="4170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16540A-5FDB-4666-AC3E-BBAC9CB12978}"/>
              </a:ext>
            </a:extLst>
          </p:cNvPr>
          <p:cNvSpPr txBox="1"/>
          <p:nvPr/>
        </p:nvSpPr>
        <p:spPr>
          <a:xfrm>
            <a:off x="4724400" y="6670338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ictdata.org/2011/10/going-digital-in-bangladesh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35099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21804" y="404862"/>
            <a:ext cx="2805112" cy="661938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2" y="4976475"/>
            <a:ext cx="7249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Peripheral Device </a:t>
            </a:r>
            <a:r>
              <a:rPr lang="en-US" sz="1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বা</a:t>
            </a:r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যন্ত্রাংশগুলো</a:t>
            </a:r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কম্পিউটারের</a:t>
            </a:r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মূল</a:t>
            </a:r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অংশ</a:t>
            </a:r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নয়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61332" y="487680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61332" y="2781166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64121" y="1721556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3324" y="1820687"/>
            <a:ext cx="6966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GB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পেরিফেরালস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1350" y="2877138"/>
            <a:ext cx="7792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4404" y="3897077"/>
            <a:ext cx="185156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064486" y="3886202"/>
            <a:ext cx="181352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মাউস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177484" y="3886202"/>
            <a:ext cx="170750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সিডি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830379" y="3895200"/>
            <a:ext cx="18395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মডেম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990600" y="5682522"/>
            <a:ext cx="163983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hlinkClick r:id="rId4" action="ppaction://hlinksldjump"/>
          </p:cNvPr>
          <p:cNvSpPr txBox="1"/>
          <p:nvPr/>
        </p:nvSpPr>
        <p:spPr>
          <a:xfrm>
            <a:off x="2743200" y="5682522"/>
            <a:ext cx="181352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hlinkClick r:id="rId4" action="ppaction://hlinksldjump"/>
          </p:cNvPr>
          <p:cNvSpPr txBox="1"/>
          <p:nvPr/>
        </p:nvSpPr>
        <p:spPr>
          <a:xfrm>
            <a:off x="4686708" y="5682522"/>
            <a:ext cx="170750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নয়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152400" y="5617171"/>
            <a:ext cx="880132" cy="621911"/>
          </a:xfrm>
          <a:prstGeom prst="rightArrow">
            <a:avLst>
              <a:gd name="adj1" fmla="val 50000"/>
              <a:gd name="adj2" fmla="val 852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57" y="3915670"/>
            <a:ext cx="504817" cy="504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36" y="5686281"/>
            <a:ext cx="488735" cy="488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08" y="5688108"/>
            <a:ext cx="488735" cy="488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Right Arrow 22"/>
          <p:cNvSpPr/>
          <p:nvPr/>
        </p:nvSpPr>
        <p:spPr>
          <a:xfrm>
            <a:off x="170702" y="3811107"/>
            <a:ext cx="880132" cy="621911"/>
          </a:xfrm>
          <a:prstGeom prst="rightArrow">
            <a:avLst>
              <a:gd name="adj1" fmla="val 50000"/>
              <a:gd name="adj2" fmla="val 852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8FBCCF6-26C9-4C6F-BD9D-16AB0DA3D7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43" y="5682522"/>
            <a:ext cx="504817" cy="504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747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03632"/>
            <a:ext cx="4374356" cy="680338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577403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</a:t>
            </a:r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1F8DE-A04A-4E20-A647-B5210C4C3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79600" y="1409700"/>
            <a:ext cx="53848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262" y="2995883"/>
            <a:ext cx="4983481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7547" y="889339"/>
            <a:ext cx="2728906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48493" y="1938344"/>
            <a:ext cx="1883791" cy="3105150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817" y="1938344"/>
            <a:ext cx="1883791" cy="310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856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4FD7E1-2B91-4841-B0F9-975C761C4F8F}"/>
              </a:ext>
            </a:extLst>
          </p:cNvPr>
          <p:cNvSpPr txBox="1"/>
          <p:nvPr/>
        </p:nvSpPr>
        <p:spPr>
          <a:xfrm>
            <a:off x="2057400" y="1219200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18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EED52-9794-42EE-9EBE-0755ACC67FD9}"/>
              </a:ext>
            </a:extLst>
          </p:cNvPr>
          <p:cNvSpPr txBox="1"/>
          <p:nvPr/>
        </p:nvSpPr>
        <p:spPr>
          <a:xfrm>
            <a:off x="3886200" y="2327196"/>
            <a:ext cx="52578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সারওয়ার্দী</a:t>
            </a:r>
            <a:r>
              <a:rPr lang="en-US" sz="4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আজম</a:t>
            </a:r>
            <a:endParaRPr lang="en-US" sz="40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40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40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)</a:t>
            </a:r>
          </a:p>
          <a:p>
            <a:pPr>
              <a:defRPr/>
            </a:pPr>
            <a:r>
              <a:rPr lang="en-US" sz="4000" b="1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40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40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মহাবিদ্যালয়</a:t>
            </a:r>
            <a:endParaRPr lang="en-US" sz="40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সিংড়া</a:t>
            </a:r>
            <a:r>
              <a:rPr lang="en-US" sz="4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নাটোর</a:t>
            </a:r>
            <a:r>
              <a:rPr lang="en-US" sz="4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০১৭১৩৯৩৬৯০৫</a:t>
            </a:r>
          </a:p>
          <a:p>
            <a:pPr>
              <a:defRPr/>
            </a:pPr>
            <a:r>
              <a:rPr lang="en-US" sz="2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wtcazam@gmail.com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E1F8C-862C-4259-94DB-419599493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27196"/>
            <a:ext cx="2895600" cy="36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834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0E90CD-DF1B-4E86-B6F1-57590E6AF283}"/>
              </a:ext>
            </a:extLst>
          </p:cNvPr>
          <p:cNvSpPr txBox="1"/>
          <p:nvPr/>
        </p:nvSpPr>
        <p:spPr>
          <a:xfrm>
            <a:off x="3505200" y="2590800"/>
            <a:ext cx="5181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িষয়ঃ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পেরিফেরালস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9863C-F0F8-429E-89CF-A69B14A8238C}"/>
              </a:ext>
            </a:extLst>
          </p:cNvPr>
          <p:cNvSpPr txBox="1"/>
          <p:nvPr/>
        </p:nvSpPr>
        <p:spPr>
          <a:xfrm>
            <a:off x="1828800" y="1295400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6600" b="1" i="0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6600" b="1" i="0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4D639-814A-4DE7-8E38-A218B672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2995460" cy="384703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6052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703552" y="1752600"/>
            <a:ext cx="4772024" cy="1062038"/>
          </a:xfrm>
          <a:prstGeom prst="downArrow">
            <a:avLst>
              <a:gd name="adj1" fmla="val 100000"/>
              <a:gd name="adj2" fmla="val 40357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Minus 6"/>
          <p:cNvSpPr/>
          <p:nvPr/>
        </p:nvSpPr>
        <p:spPr>
          <a:xfrm>
            <a:off x="2324100" y="5996699"/>
            <a:ext cx="4495800" cy="228600"/>
          </a:xfrm>
          <a:prstGeom prst="mathMinus">
            <a:avLst/>
          </a:prstGeom>
          <a:solidFill>
            <a:schemeClr val="bg2">
              <a:lumMod val="50000"/>
            </a:schemeClr>
          </a:solidFill>
          <a:ln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98053" y="609600"/>
            <a:ext cx="2347911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57200" y="284068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9828" y="2908941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পেরিফেরালস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কী তা বলতে পারবে,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7200" y="388143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828" y="3949700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পেরিফেরালস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কাজ সম্পর্কে বর্ণনা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করতে পার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বে,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8"/>
          <p:cNvSpPr/>
          <p:nvPr/>
        </p:nvSpPr>
        <p:spPr>
          <a:xfrm>
            <a:off x="457200" y="4953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19828" y="5021262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পেরিফেরালস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সম্পর্কে বিস্তারিত ব্যাখ্যা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করতে পার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বে।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16250" y="383757"/>
            <a:ext cx="4191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দেখি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48784-DD19-43F3-A556-99FEC8C0F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1271" y="1406339"/>
            <a:ext cx="2441639" cy="1831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DEFA2-CDA0-40A1-8906-6B6262B084A9}"/>
              </a:ext>
            </a:extLst>
          </p:cNvPr>
          <p:cNvSpPr txBox="1"/>
          <p:nvPr/>
        </p:nvSpPr>
        <p:spPr>
          <a:xfrm>
            <a:off x="1486710" y="3242986"/>
            <a:ext cx="837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70582-0653-4DF9-8093-018D2F11AA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02050" y="1476380"/>
            <a:ext cx="2819400" cy="17611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B33F29-EA9E-4D3C-B119-04EF7CC90069}"/>
              </a:ext>
            </a:extLst>
          </p:cNvPr>
          <p:cNvSpPr txBox="1"/>
          <p:nvPr/>
        </p:nvSpPr>
        <p:spPr>
          <a:xfrm>
            <a:off x="4487084" y="3237568"/>
            <a:ext cx="802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967058-D64F-430E-A83D-3F7ED39BE9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362700" y="3894335"/>
            <a:ext cx="2608288" cy="2073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472BB8-4EC6-485C-920D-C17C14812095}"/>
              </a:ext>
            </a:extLst>
          </p:cNvPr>
          <p:cNvSpPr txBox="1"/>
          <p:nvPr/>
        </p:nvSpPr>
        <p:spPr>
          <a:xfrm>
            <a:off x="7467600" y="6099235"/>
            <a:ext cx="800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D4C38D-33BF-476E-A991-2B57BC231B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705600" y="1143000"/>
            <a:ext cx="2133600" cy="20069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E849B6-1677-4098-A930-BE23124FD9F3}"/>
              </a:ext>
            </a:extLst>
          </p:cNvPr>
          <p:cNvSpPr txBox="1"/>
          <p:nvPr/>
        </p:nvSpPr>
        <p:spPr>
          <a:xfrm>
            <a:off x="7467600" y="3237568"/>
            <a:ext cx="87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644F89-6CCE-4915-AA81-265FEE44C8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630936" y="3762535"/>
            <a:ext cx="2514600" cy="2336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52D612-929A-4777-8FF1-B4C53A27236A}"/>
              </a:ext>
            </a:extLst>
          </p:cNvPr>
          <p:cNvSpPr txBox="1"/>
          <p:nvPr/>
        </p:nvSpPr>
        <p:spPr>
          <a:xfrm>
            <a:off x="4480734" y="6099235"/>
            <a:ext cx="1386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97691B-34C4-4F62-A32A-CA08840FBB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84791" y="3725535"/>
            <a:ext cx="2514600" cy="23431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ED9C21-5787-4F5B-BF96-F61B71EF1C25}"/>
              </a:ext>
            </a:extLst>
          </p:cNvPr>
          <p:cNvSpPr txBox="1"/>
          <p:nvPr/>
        </p:nvSpPr>
        <p:spPr>
          <a:xfrm>
            <a:off x="1676400" y="6099451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677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8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81658B1-2EE9-4501-B557-7C54DA938C3F}"/>
              </a:ext>
            </a:extLst>
          </p:cNvPr>
          <p:cNvSpPr/>
          <p:nvPr/>
        </p:nvSpPr>
        <p:spPr>
          <a:xfrm>
            <a:off x="3016250" y="383757"/>
            <a:ext cx="4191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দেখি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1876A-5AAB-4E91-B990-337B71085D8B}"/>
              </a:ext>
            </a:extLst>
          </p:cNvPr>
          <p:cNvSpPr txBox="1"/>
          <p:nvPr/>
        </p:nvSpPr>
        <p:spPr>
          <a:xfrm>
            <a:off x="1668278" y="3050972"/>
            <a:ext cx="837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B43FF-439A-41BE-A223-E08C5A0AF697}"/>
              </a:ext>
            </a:extLst>
          </p:cNvPr>
          <p:cNvSpPr txBox="1"/>
          <p:nvPr/>
        </p:nvSpPr>
        <p:spPr>
          <a:xfrm>
            <a:off x="4487084" y="3237568"/>
            <a:ext cx="802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9F619-8A9A-41F1-B487-9D7AC58BC0AF}"/>
              </a:ext>
            </a:extLst>
          </p:cNvPr>
          <p:cNvSpPr txBox="1"/>
          <p:nvPr/>
        </p:nvSpPr>
        <p:spPr>
          <a:xfrm>
            <a:off x="7411552" y="609923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সিডি/ডিভিডি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1C6A4-185B-457D-B413-2E36BA5F3EFF}"/>
              </a:ext>
            </a:extLst>
          </p:cNvPr>
          <p:cNvSpPr txBox="1"/>
          <p:nvPr/>
        </p:nvSpPr>
        <p:spPr>
          <a:xfrm>
            <a:off x="7467600" y="3237568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CAC360-9A0B-48FA-9524-0F1742913FCA}"/>
              </a:ext>
            </a:extLst>
          </p:cNvPr>
          <p:cNvSpPr txBox="1"/>
          <p:nvPr/>
        </p:nvSpPr>
        <p:spPr>
          <a:xfrm>
            <a:off x="4480734" y="6099235"/>
            <a:ext cx="1386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7A082-2006-4CEA-A2A1-B3222F03D718}"/>
              </a:ext>
            </a:extLst>
          </p:cNvPr>
          <p:cNvSpPr txBox="1"/>
          <p:nvPr/>
        </p:nvSpPr>
        <p:spPr>
          <a:xfrm>
            <a:off x="1676400" y="6099451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C456B4-EE10-4339-AF8C-3C7903001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3916" y="1180325"/>
            <a:ext cx="2514599" cy="192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195887-7AFC-4AF4-A5C4-DDD817F93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13772" y="1253419"/>
            <a:ext cx="2769505" cy="1858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E2B580-3329-4BCE-A179-3D2D9994B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99990" y="1203500"/>
            <a:ext cx="2514599" cy="207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5F5806-4572-42AB-AE64-6960B5757F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08756" y="3717075"/>
            <a:ext cx="2905016" cy="233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DDD9C5-454C-4D41-894C-E28DCEF15B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720928" y="3723117"/>
            <a:ext cx="2415536" cy="2415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0CC9E7C-DB4D-4713-B61F-16FE79B819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347760" y="3646542"/>
            <a:ext cx="2415536" cy="2212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FF352BF-7747-4BE5-8B57-4EBBC58485FA}"/>
              </a:ext>
            </a:extLst>
          </p:cNvPr>
          <p:cNvSpPr txBox="1"/>
          <p:nvPr/>
        </p:nvSpPr>
        <p:spPr>
          <a:xfrm>
            <a:off x="2761343" y="633574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 পারলাম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02309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72BD76-458D-4424-A77E-E93CBBC1D0B8}"/>
              </a:ext>
            </a:extLst>
          </p:cNvPr>
          <p:cNvSpPr txBox="1"/>
          <p:nvPr/>
        </p:nvSpPr>
        <p:spPr>
          <a:xfrm>
            <a:off x="838200" y="533995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GB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পেরিফেরালস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A662F3-3490-4A56-820B-EA37BB49FDDB}"/>
              </a:ext>
            </a:extLst>
          </p:cNvPr>
          <p:cNvSpPr txBox="1"/>
          <p:nvPr/>
        </p:nvSpPr>
        <p:spPr>
          <a:xfrm>
            <a:off x="838200" y="930207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পেরিফেরাল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ব্যবহ্নত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পেরিফেরাল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241E7-1CF9-4068-B4E1-9F9AF7B2D736}"/>
              </a:ext>
            </a:extLst>
          </p:cNvPr>
          <p:cNvSpPr txBox="1"/>
          <p:nvPr/>
        </p:nvSpPr>
        <p:spPr>
          <a:xfrm>
            <a:off x="838200" y="2295916"/>
            <a:ext cx="6477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পেরিফেরালসমূহকে তাদের কাজের উপর ভিত্তি করে তিনটি শ্রেণীতে বিভক্ত করা যায়। যথাঃ</a:t>
            </a:r>
          </a:p>
          <a:p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১. গ্রহণমুখ সরঞ্জাম বা ইনপুট ডিভাইস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Input Device)</a:t>
            </a:r>
          </a:p>
          <a:p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২. নির্গমন মুখ সরঞ্জাম বা আউটপুট ডিভাইস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Output Device)</a:t>
            </a:r>
          </a:p>
          <a:p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৩. স্মৃতি সংরক্ষণ সরঞ্জাম বা স্টোরেজ ডিভাইস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Storage Device)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E01D4-CF1B-4F50-82FE-CAABD6B0349B}"/>
              </a:ext>
            </a:extLst>
          </p:cNvPr>
          <p:cNvSpPr txBox="1"/>
          <p:nvPr/>
        </p:nvSpPr>
        <p:spPr>
          <a:xfrm>
            <a:off x="838200" y="185353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GB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পেরিফেরালস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D7AA3D-2DF0-452B-AF6D-AE438D9AE060}"/>
              </a:ext>
            </a:extLst>
          </p:cNvPr>
          <p:cNvSpPr txBox="1"/>
          <p:nvPr/>
        </p:nvSpPr>
        <p:spPr>
          <a:xfrm>
            <a:off x="835855" y="3615457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s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১. গ্রহণমুখ সরঞ্জাম বা ইনপুট ডিভাইস (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Input Device)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82424-6ACC-49A2-ACA2-138EEEE6A644}"/>
              </a:ext>
            </a:extLst>
          </p:cNvPr>
          <p:cNvSpPr txBox="1"/>
          <p:nvPr/>
        </p:nvSpPr>
        <p:spPr>
          <a:xfrm>
            <a:off x="835855" y="422837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পেরিফেরালস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Input Device)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1BDEE2-F534-424A-BF22-A7BDF55A441A}"/>
              </a:ext>
            </a:extLst>
          </p:cNvPr>
          <p:cNvSpPr txBox="1"/>
          <p:nvPr/>
        </p:nvSpPr>
        <p:spPr>
          <a:xfrm>
            <a:off x="835855" y="5134871"/>
            <a:ext cx="5715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(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Input Device)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1800" dirty="0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636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E869A-FA17-4A3F-A715-57DA70FD0E41}"/>
              </a:ext>
            </a:extLst>
          </p:cNvPr>
          <p:cNvSpPr txBox="1"/>
          <p:nvPr/>
        </p:nvSpPr>
        <p:spPr>
          <a:xfrm>
            <a:off x="685800" y="404055"/>
            <a:ext cx="723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২. নির্গমন মুখ সরঞ্জাম বা আউটপুট ডিভাইস (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Output Device)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391BA-3099-4FA1-A5A0-DFAC7FA45755}"/>
              </a:ext>
            </a:extLst>
          </p:cNvPr>
          <p:cNvSpPr txBox="1"/>
          <p:nvPr/>
        </p:nvSpPr>
        <p:spPr>
          <a:xfrm>
            <a:off x="685800" y="914906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Output Device)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0CED7-F13B-443F-9E90-D03BF76156B4}"/>
              </a:ext>
            </a:extLst>
          </p:cNvPr>
          <p:cNvSpPr txBox="1"/>
          <p:nvPr/>
        </p:nvSpPr>
        <p:spPr>
          <a:xfrm>
            <a:off x="685800" y="1764470"/>
            <a:ext cx="6629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পুট ডিভাইস (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Output Device)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EA079-4C7B-4D7D-BFB3-3115FEC865C8}"/>
              </a:ext>
            </a:extLst>
          </p:cNvPr>
          <p:cNvSpPr txBox="1"/>
          <p:nvPr/>
        </p:nvSpPr>
        <p:spPr>
          <a:xfrm>
            <a:off x="685800" y="3690574"/>
            <a:ext cx="7696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৩. স্মৃতি সংরক্ষণ সরঞ্জাম বা স্টোরেজ ডিভাইস (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Storage Device)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74A4E-0B32-4037-BF85-1A617949B042}"/>
              </a:ext>
            </a:extLst>
          </p:cNvPr>
          <p:cNvSpPr txBox="1"/>
          <p:nvPr/>
        </p:nvSpPr>
        <p:spPr>
          <a:xfrm>
            <a:off x="685800" y="4185516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ব্যবহ্নত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স্টোরেজ ডিভাইস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Storage Device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D1B65-56C9-4411-AE03-43301A76E09E}"/>
              </a:ext>
            </a:extLst>
          </p:cNvPr>
          <p:cNvSpPr txBox="1"/>
          <p:nvPr/>
        </p:nvSpPr>
        <p:spPr>
          <a:xfrm>
            <a:off x="685800" y="4831847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স্টোরেজ ডিভাইস (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Storage Device)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endParaRPr lang="en-US" sz="1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1800" dirty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ফ্লপি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162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/>
          <p:cNvSpPr/>
          <p:nvPr/>
        </p:nvSpPr>
        <p:spPr>
          <a:xfrm>
            <a:off x="2362200" y="381000"/>
            <a:ext cx="3200400" cy="633416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4600" y="457200"/>
            <a:ext cx="251936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সময়- ৩মি.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F587DAD9-D885-4557-A858-BD205EEF4FD5}"/>
              </a:ext>
            </a:extLst>
          </p:cNvPr>
          <p:cNvSpPr/>
          <p:nvPr/>
        </p:nvSpPr>
        <p:spPr>
          <a:xfrm>
            <a:off x="1104900" y="4155516"/>
            <a:ext cx="2857500" cy="914400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00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7F60F-018B-441A-82C6-CE15327EE0F8}"/>
              </a:ext>
            </a:extLst>
          </p:cNvPr>
          <p:cNvSpPr txBox="1"/>
          <p:nvPr/>
        </p:nvSpPr>
        <p:spPr>
          <a:xfrm>
            <a:off x="4076700" y="19489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Input Device)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4AD7EF92-CF24-44C4-AF75-22861FE88429}"/>
              </a:ext>
            </a:extLst>
          </p:cNvPr>
          <p:cNvSpPr/>
          <p:nvPr/>
        </p:nvSpPr>
        <p:spPr>
          <a:xfrm>
            <a:off x="990600" y="1676400"/>
            <a:ext cx="2971800" cy="914400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00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1A374-ED35-4AC8-A6AC-041763897D81}"/>
              </a:ext>
            </a:extLst>
          </p:cNvPr>
          <p:cNvSpPr txBox="1"/>
          <p:nvPr/>
        </p:nvSpPr>
        <p:spPr>
          <a:xfrm>
            <a:off x="4076700" y="3224216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Output Device)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0">
            <a:extLst>
              <a:ext uri="{FF2B5EF4-FFF2-40B4-BE49-F238E27FC236}">
                <a16:creationId xmlns:a16="http://schemas.microsoft.com/office/drawing/2014/main" id="{9D14F991-E886-4C6B-86BB-7A1B89FC876D}"/>
              </a:ext>
            </a:extLst>
          </p:cNvPr>
          <p:cNvSpPr/>
          <p:nvPr/>
        </p:nvSpPr>
        <p:spPr>
          <a:xfrm>
            <a:off x="1143000" y="2947984"/>
            <a:ext cx="2819400" cy="914400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00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36A6F-8C9A-417D-B075-D73C8F12F7AC}"/>
              </a:ext>
            </a:extLst>
          </p:cNvPr>
          <p:cNvSpPr txBox="1"/>
          <p:nvPr/>
        </p:nvSpPr>
        <p:spPr>
          <a:xfrm>
            <a:off x="4076700" y="4443416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1800" dirty="0">
                <a:latin typeface="NikoshBAN" panose="02000000000000000000" pitchFamily="2" charset="0"/>
                <a:cs typeface="NikoshBAN" panose="02000000000000000000" pitchFamily="2" charset="0"/>
              </a:rPr>
              <a:t>স্টোরেজ ডিভাইস (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Storage Device)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0132199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34654</TotalTime>
  <Words>535</Words>
  <Application>Microsoft Office PowerPoint</Application>
  <PresentationFormat>On-screen Show (4:3)</PresentationFormat>
  <Paragraphs>117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Trebuchet MS</vt:lpstr>
      <vt:lpstr>Wingdings 3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Sumon</cp:lastModifiedBy>
  <cp:revision>7574</cp:revision>
  <dcterms:created xsi:type="dcterms:W3CDTF">2006-08-16T00:00:00Z</dcterms:created>
  <dcterms:modified xsi:type="dcterms:W3CDTF">2020-11-25T18:20:51Z</dcterms:modified>
</cp:coreProperties>
</file>