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9" r:id="rId4"/>
    <p:sldId id="272" r:id="rId5"/>
    <p:sldId id="274" r:id="rId6"/>
    <p:sldId id="267" r:id="rId7"/>
    <p:sldId id="280" r:id="rId8"/>
    <p:sldId id="268" r:id="rId9"/>
    <p:sldId id="275" r:id="rId10"/>
    <p:sldId id="276" r:id="rId11"/>
    <p:sldId id="265" r:id="rId12"/>
    <p:sldId id="256" r:id="rId13"/>
    <p:sldId id="258" r:id="rId14"/>
    <p:sldId id="259" r:id="rId15"/>
    <p:sldId id="260" r:id="rId16"/>
    <p:sldId id="257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-38100" y="0"/>
            <a:ext cx="9144000" cy="7086600"/>
          </a:xfrm>
          <a:prstGeom prst="frame">
            <a:avLst>
              <a:gd name="adj1" fmla="val 2756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0010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7696200" cy="156966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6294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960" y="3413373"/>
            <a:ext cx="836608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স্ফটিকের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সুবিন্যস্তভাবে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66" y="4758156"/>
            <a:ext cx="836608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স্ফটিকে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সঞ্চারণশীল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স্থিরবৈদ্যুতিক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25155"/>
            <a:ext cx="37147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648" y="4193272"/>
            <a:ext cx="75438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অধাতুসমূহ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ধাতুসমূহ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8931" y="345171"/>
            <a:ext cx="338613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6" y="370478"/>
            <a:ext cx="2318984" cy="260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7127"/>
            <a:ext cx="2362200" cy="262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1" y="3200400"/>
            <a:ext cx="4225119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3735" y="526442"/>
            <a:ext cx="305653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স্ফটিকের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সঞ্চারণশীল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ইলেট্রনের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সুপরিবাহী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015583"/>
            <a:ext cx="3538182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2" y="2858069"/>
            <a:ext cx="4529138" cy="356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3469"/>
            <a:ext cx="4953000" cy="217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493597"/>
            <a:ext cx="3386138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সঞ্চারণশীল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4810" y="2424143"/>
            <a:ext cx="3775888" cy="40318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সঞ্চারণশীল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4999" y="381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08" y="1734660"/>
            <a:ext cx="2797265" cy="1724561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7593" y="4014939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জিংক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এর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তাপ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ও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বিদ্যু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ৎ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পরিবাহিতা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 –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বিশ্লেষণ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616" y="2531009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ধাতুতে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ধাতুসমূহ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শাঁস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সঞ্চারণশীল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ধাতুসমূহ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সুপরিবাহী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513768"/>
            <a:ext cx="4495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696" y="3909351"/>
            <a:ext cx="8006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408" y="314922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(i) Mg                      (ii)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8931" y="345171"/>
            <a:ext cx="338613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759110"/>
            <a:ext cx="1987810" cy="28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4704" y="3934123"/>
            <a:ext cx="4696951" cy="2616101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১৯২৬ 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: ৫.১৩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764"/>
            <a:ext cx="830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544274-6099-474B-90D2-5386BF26175C}"/>
              </a:ext>
            </a:extLst>
          </p:cNvPr>
          <p:cNvSpPr txBox="1"/>
          <p:nvPr/>
        </p:nvSpPr>
        <p:spPr>
          <a:xfrm>
            <a:off x="1676400" y="828288"/>
            <a:ext cx="5867400" cy="520142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1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বন্ধন</a:t>
            </a:r>
            <a:endParaRPr lang="en-US" sz="1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361789"/>
            <a:ext cx="3030583" cy="6792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1065" y="1150468"/>
            <a:ext cx="4793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46842"/>
            <a:ext cx="8001000" cy="13199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5" y="3436578"/>
            <a:ext cx="7696200" cy="14942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সুপরিবাহীতা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925" y="5078352"/>
            <a:ext cx="7696200" cy="1521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সুপরিবাহীতা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962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09600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100" y="4114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694" y="5394573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676" y="734364"/>
            <a:ext cx="2514600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/>
          <a:stretch/>
        </p:blipFill>
        <p:spPr>
          <a:xfrm>
            <a:off x="3224552" y="2050246"/>
            <a:ext cx="3095128" cy="2243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4836" y="4690694"/>
            <a:ext cx="6678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3820"/>
            <a:ext cx="57340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850250"/>
            <a:ext cx="72771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শাঁস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সঞ্চারণশীল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0" y="380999"/>
            <a:ext cx="8405880" cy="3352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920" y="3932766"/>
            <a:ext cx="8382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স্ফটিকে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শাঁসগুলো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শাঁসের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ঘোরাফেরা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6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465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NikoshLightBAN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User</cp:lastModifiedBy>
  <cp:revision>44</cp:revision>
  <dcterms:created xsi:type="dcterms:W3CDTF">2006-08-16T00:00:00Z</dcterms:created>
  <dcterms:modified xsi:type="dcterms:W3CDTF">2020-11-27T02:49:28Z</dcterms:modified>
</cp:coreProperties>
</file>