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8" r:id="rId3"/>
    <p:sldId id="289" r:id="rId4"/>
    <p:sldId id="292" r:id="rId5"/>
    <p:sldId id="260" r:id="rId6"/>
    <p:sldId id="290" r:id="rId7"/>
    <p:sldId id="286" r:id="rId8"/>
    <p:sldId id="273" r:id="rId9"/>
    <p:sldId id="275" r:id="rId10"/>
    <p:sldId id="277" r:id="rId11"/>
    <p:sldId id="287" r:id="rId12"/>
    <p:sldId id="281" r:id="rId13"/>
    <p:sldId id="294" r:id="rId14"/>
    <p:sldId id="284" r:id="rId15"/>
    <p:sldId id="295" r:id="rId16"/>
    <p:sldId id="293" r:id="rId17"/>
    <p:sldId id="271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1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9222" autoAdjust="0"/>
  </p:normalViewPr>
  <p:slideViewPr>
    <p:cSldViewPr>
      <p:cViewPr varScale="1">
        <p:scale>
          <a:sx n="91" d="100"/>
          <a:sy n="91" d="100"/>
        </p:scale>
        <p:origin x="65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60F62-E15A-496A-9768-74BD44737DC8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3B5C-4217-478E-9F46-924BF0E98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1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13B5C-4217-478E-9F46-924BF0E9858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9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8.jpeg" /><Relationship Id="rId5" Type="http://schemas.openxmlformats.org/officeDocument/2006/relationships/image" Target="../media/image17.png" /><Relationship Id="rId4" Type="http://schemas.openxmlformats.org/officeDocument/2006/relationships/image" Target="../media/image6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5.wmf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8000">
              <a:srgbClr val="FFFF00"/>
            </a:gs>
            <a:gs pos="83000">
              <a:schemeClr val="accent3">
                <a:lumMod val="45000"/>
                <a:lumOff val="55000"/>
              </a:schemeClr>
            </a:gs>
            <a:gs pos="93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D85274B-F131-4F4B-8F03-1E63798B850B}"/>
              </a:ext>
            </a:extLst>
          </p:cNvPr>
          <p:cNvGrpSpPr/>
          <p:nvPr/>
        </p:nvGrpSpPr>
        <p:grpSpPr>
          <a:xfrm>
            <a:off x="77800" y="0"/>
            <a:ext cx="9056261" cy="5417167"/>
            <a:chOff x="152400" y="209550"/>
            <a:chExt cx="8903861" cy="53390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0681D9F-49CC-4E6A-9821-DC9E4F3AA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09550"/>
              <a:ext cx="8903861" cy="375358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3D0AD3-2FD6-478E-9022-EC4D6BDDE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67763">
              <a:off x="174545" y="3494501"/>
              <a:ext cx="2207700" cy="190054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CF3B9F8-FA0D-4926-93BA-C22C88D2D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69312">
              <a:off x="6773702" y="3549540"/>
              <a:ext cx="2183725" cy="18799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2907469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>
                <a:solidFill>
                  <a:srgbClr val="FF0000"/>
                </a:solidFill>
              </a:rPr>
              <a:t>D</a:t>
            </a:r>
            <a:r>
              <a:rPr lang="en-US" sz="9600" b="1" i="1" dirty="0"/>
              <a:t>oll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AA4248-2BF0-476D-9AA2-3B81FE846667}"/>
              </a:ext>
            </a:extLst>
          </p:cNvPr>
          <p:cNvSpPr txBox="1"/>
          <p:nvPr/>
        </p:nvSpPr>
        <p:spPr>
          <a:xfrm>
            <a:off x="5257800" y="81915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38894-8F86-4EFA-92B3-1A202BB19101}"/>
              </a:ext>
            </a:extLst>
          </p:cNvPr>
          <p:cNvSpPr txBox="1"/>
          <p:nvPr/>
        </p:nvSpPr>
        <p:spPr>
          <a:xfrm>
            <a:off x="381000" y="133350"/>
            <a:ext cx="3962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What is this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0BAB3-DB57-4842-922C-D38232BB5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t="2771" r="5826"/>
          <a:stretch/>
        </p:blipFill>
        <p:spPr>
          <a:xfrm>
            <a:off x="838200" y="1123950"/>
            <a:ext cx="2707574" cy="3738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ZLH33AYAAI6TOHGKZYZBQX5BA.jpg"/>
          <p:cNvPicPr>
            <a:picLocks noChangeAspect="1"/>
          </p:cNvPicPr>
          <p:nvPr/>
        </p:nvPicPr>
        <p:blipFill rotWithShape="1">
          <a:blip r:embed="rId2" cstate="print"/>
          <a:srcRect l="7407" t="6259" r="5267" b="5957"/>
          <a:stretch/>
        </p:blipFill>
        <p:spPr>
          <a:xfrm>
            <a:off x="762000" y="1276240"/>
            <a:ext cx="2978835" cy="3867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302895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E</a:t>
            </a:r>
            <a:r>
              <a:rPr lang="en-US" sz="9600" b="1" dirty="0"/>
              <a:t>gg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2646B-73BB-43D1-8BE6-C6428E2FCFF9}"/>
              </a:ext>
            </a:extLst>
          </p:cNvPr>
          <p:cNvSpPr txBox="1"/>
          <p:nvPr/>
        </p:nvSpPr>
        <p:spPr>
          <a:xfrm>
            <a:off x="5257800" y="97155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</a:rPr>
              <a:t>Ee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A76B8-B7F2-4C07-9352-CAF0415A0068}"/>
              </a:ext>
            </a:extLst>
          </p:cNvPr>
          <p:cNvSpPr txBox="1"/>
          <p:nvPr/>
        </p:nvSpPr>
        <p:spPr>
          <a:xfrm>
            <a:off x="457200" y="209550"/>
            <a:ext cx="3962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What is this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65735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172610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Bat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173355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Cup</a:t>
            </a:r>
          </a:p>
        </p:txBody>
      </p:sp>
      <p:pic>
        <p:nvPicPr>
          <p:cNvPr id="9" name="Picture 8" descr="4ZLH33AYAAI6TOHGKZYZBQX5BA.jpg"/>
          <p:cNvPicPr>
            <a:picLocks noChangeAspect="1"/>
          </p:cNvPicPr>
          <p:nvPr/>
        </p:nvPicPr>
        <p:blipFill rotWithShape="1">
          <a:blip r:embed="rId2" cstate="print"/>
          <a:srcRect l="7174" t="7246" r="8692" b="7595"/>
          <a:stretch/>
        </p:blipFill>
        <p:spPr>
          <a:xfrm>
            <a:off x="5334000" y="2266950"/>
            <a:ext cx="1626873" cy="2164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424815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Doll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424815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Egg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0DE5CD-D48D-4488-B9B0-A13560A28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t="25671" r="8983" b="22207"/>
          <a:stretch/>
        </p:blipFill>
        <p:spPr>
          <a:xfrm>
            <a:off x="762000" y="133350"/>
            <a:ext cx="1905000" cy="1351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B69E3D-B535-47BC-9588-3C2B56C94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t="2771" r="5826"/>
          <a:stretch/>
        </p:blipFill>
        <p:spPr>
          <a:xfrm>
            <a:off x="2057400" y="2553575"/>
            <a:ext cx="1295400" cy="1788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929353-1C01-4553-81F8-96CFF2EB20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t="13160" r="7550" b="15036"/>
          <a:stretch/>
        </p:blipFill>
        <p:spPr>
          <a:xfrm>
            <a:off x="6858000" y="209550"/>
            <a:ext cx="1876824" cy="152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A0FE3F-8FEB-4EEE-ADE8-93E9F60766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3350"/>
            <a:ext cx="1771650" cy="17716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3FE66F-DA70-4F8D-93C7-632788CD66C9}"/>
              </a:ext>
            </a:extLst>
          </p:cNvPr>
          <p:cNvSpPr/>
          <p:nvPr/>
        </p:nvSpPr>
        <p:spPr>
          <a:xfrm>
            <a:off x="76200" y="133350"/>
            <a:ext cx="1752600" cy="30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lish-2.pdf - Adobe Acrobat Reader DC">
            <a:extLst>
              <a:ext uri="{FF2B5EF4-FFF2-40B4-BE49-F238E27FC236}">
                <a16:creationId xmlns:a16="http://schemas.microsoft.com/office/drawing/2014/main" id="{A7BD2605-844C-484C-84F8-59DF1B0F86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46124" r="23876" b="18560"/>
          <a:stretch/>
        </p:blipFill>
        <p:spPr>
          <a:xfrm>
            <a:off x="77796" y="361950"/>
            <a:ext cx="9049639" cy="251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76EAE3-8427-4F14-8309-91008E5C0EAF}"/>
              </a:ext>
            </a:extLst>
          </p:cNvPr>
          <p:cNvSpPr txBox="1"/>
          <p:nvPr/>
        </p:nvSpPr>
        <p:spPr>
          <a:xfrm>
            <a:off x="762000" y="18097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A523A-8AA2-4248-B7CB-0BEDC05F1853}"/>
              </a:ext>
            </a:extLst>
          </p:cNvPr>
          <p:cNvSpPr txBox="1"/>
          <p:nvPr/>
        </p:nvSpPr>
        <p:spPr>
          <a:xfrm>
            <a:off x="1066800" y="18097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B2BAD-F6A8-4727-BB97-126B1BD2ADBF}"/>
              </a:ext>
            </a:extLst>
          </p:cNvPr>
          <p:cNvSpPr txBox="1"/>
          <p:nvPr/>
        </p:nvSpPr>
        <p:spPr>
          <a:xfrm>
            <a:off x="1371600" y="18097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06C5A-ED37-4E09-816C-B145B0E6778D}"/>
              </a:ext>
            </a:extLst>
          </p:cNvPr>
          <p:cNvSpPr txBox="1"/>
          <p:nvPr/>
        </p:nvSpPr>
        <p:spPr>
          <a:xfrm>
            <a:off x="2209800" y="18097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F3BA3-1779-41C4-9594-9D0637A3D331}"/>
              </a:ext>
            </a:extLst>
          </p:cNvPr>
          <p:cNvSpPr txBox="1"/>
          <p:nvPr/>
        </p:nvSpPr>
        <p:spPr>
          <a:xfrm>
            <a:off x="4038600" y="17335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FB7BF8-3A32-4B08-824E-48E5C07FF0A1}"/>
              </a:ext>
            </a:extLst>
          </p:cNvPr>
          <p:cNvSpPr txBox="1"/>
          <p:nvPr/>
        </p:nvSpPr>
        <p:spPr>
          <a:xfrm>
            <a:off x="4267200" y="17335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679A5E-16A6-4BB1-8A66-BDA719BCE2DE}"/>
              </a:ext>
            </a:extLst>
          </p:cNvPr>
          <p:cNvSpPr txBox="1"/>
          <p:nvPr/>
        </p:nvSpPr>
        <p:spPr>
          <a:xfrm>
            <a:off x="4572000" y="17335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0015D-1FFD-4D19-AB2E-E8C8E6E44C88}"/>
              </a:ext>
            </a:extLst>
          </p:cNvPr>
          <p:cNvSpPr txBox="1"/>
          <p:nvPr/>
        </p:nvSpPr>
        <p:spPr>
          <a:xfrm>
            <a:off x="2819400" y="18097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970158-518F-468B-89BB-F6FBC8061FE5}"/>
              </a:ext>
            </a:extLst>
          </p:cNvPr>
          <p:cNvSpPr txBox="1"/>
          <p:nvPr/>
        </p:nvSpPr>
        <p:spPr>
          <a:xfrm>
            <a:off x="2514600" y="18097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FE3E81-1E08-427B-B197-343E7EFECE51}"/>
              </a:ext>
            </a:extLst>
          </p:cNvPr>
          <p:cNvSpPr txBox="1"/>
          <p:nvPr/>
        </p:nvSpPr>
        <p:spPr>
          <a:xfrm>
            <a:off x="5638800" y="17335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4C0B38-F9D7-45B1-AB79-81A0BBEE0D8F}"/>
              </a:ext>
            </a:extLst>
          </p:cNvPr>
          <p:cNvSpPr txBox="1"/>
          <p:nvPr/>
        </p:nvSpPr>
        <p:spPr>
          <a:xfrm>
            <a:off x="5943600" y="17335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92FDBA-E6E5-4E4A-B654-41C3742C0894}"/>
              </a:ext>
            </a:extLst>
          </p:cNvPr>
          <p:cNvSpPr txBox="1"/>
          <p:nvPr/>
        </p:nvSpPr>
        <p:spPr>
          <a:xfrm>
            <a:off x="6248400" y="18097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A18981-D4B9-4DD1-A24A-AA2654ABE007}"/>
              </a:ext>
            </a:extLst>
          </p:cNvPr>
          <p:cNvSpPr txBox="1"/>
          <p:nvPr/>
        </p:nvSpPr>
        <p:spPr>
          <a:xfrm>
            <a:off x="6400800" y="18097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7CD14A-F27D-40D1-8740-F4680FE95889}"/>
              </a:ext>
            </a:extLst>
          </p:cNvPr>
          <p:cNvSpPr txBox="1"/>
          <p:nvPr/>
        </p:nvSpPr>
        <p:spPr>
          <a:xfrm>
            <a:off x="7924800" y="18097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B1826A-520F-477C-83E7-E9C1E7F9A466}"/>
              </a:ext>
            </a:extLst>
          </p:cNvPr>
          <p:cNvSpPr txBox="1"/>
          <p:nvPr/>
        </p:nvSpPr>
        <p:spPr>
          <a:xfrm>
            <a:off x="7620000" y="18097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34E82F-2A62-4D49-8F8E-074DEECD4566}"/>
              </a:ext>
            </a:extLst>
          </p:cNvPr>
          <p:cNvSpPr txBox="1"/>
          <p:nvPr/>
        </p:nvSpPr>
        <p:spPr>
          <a:xfrm>
            <a:off x="7315200" y="18097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ED86DA4-D582-4B19-88A1-8281873EBCA6}"/>
              </a:ext>
            </a:extLst>
          </p:cNvPr>
          <p:cNvSpPr/>
          <p:nvPr/>
        </p:nvSpPr>
        <p:spPr>
          <a:xfrm>
            <a:off x="76200" y="133350"/>
            <a:ext cx="1752600" cy="30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09293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76200" y="133350"/>
            <a:ext cx="9067800" cy="457200"/>
          </a:xfrm>
          <a:prstGeom prst="left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Match the first letter with the object name: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01971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81981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2562760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A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3248561"/>
            <a:ext cx="1190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3991511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B</a:t>
            </a:r>
          </a:p>
        </p:txBody>
      </p:sp>
      <p:pic>
        <p:nvPicPr>
          <p:cNvPr id="16" name="Picture 15" descr="4ZLH33AYAAI6TOHGKZYZBQX5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3305710"/>
            <a:ext cx="1143000" cy="571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3A763D-CFDB-4D43-B15C-D11FEE25C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657350"/>
            <a:ext cx="838200" cy="838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24BB9F-3C3C-4422-BF55-0B00AFB900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t="25671" r="8983" b="26700"/>
          <a:stretch/>
        </p:blipFill>
        <p:spPr>
          <a:xfrm>
            <a:off x="7543800" y="742950"/>
            <a:ext cx="1371600" cy="8889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57D180-2DB3-40CF-962C-EB08E36E56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t="13160" r="7550" b="15036"/>
          <a:stretch/>
        </p:blipFill>
        <p:spPr>
          <a:xfrm>
            <a:off x="7924800" y="2571750"/>
            <a:ext cx="844571" cy="685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F04410-45AD-42C9-9A13-7EC3A370F2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t="2771" r="5826"/>
          <a:stretch/>
        </p:blipFill>
        <p:spPr>
          <a:xfrm>
            <a:off x="7848600" y="3943350"/>
            <a:ext cx="762000" cy="105212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41F7A2-395C-421B-98A1-4D55E3165D0C}"/>
              </a:ext>
            </a:extLst>
          </p:cNvPr>
          <p:cNvSpPr/>
          <p:nvPr/>
        </p:nvSpPr>
        <p:spPr>
          <a:xfrm>
            <a:off x="76200" y="133350"/>
            <a:ext cx="1752600" cy="30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675 -0.474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-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67083 0.24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68333 0.2555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69167 0.1333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68333 -0.3222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0" y="-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2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lish-2.pdf - Adobe Acrobat Reader DC">
            <a:extLst>
              <a:ext uri="{FF2B5EF4-FFF2-40B4-BE49-F238E27FC236}">
                <a16:creationId xmlns:a16="http://schemas.microsoft.com/office/drawing/2014/main" id="{11C8966C-5376-49D7-A3DA-6DF42F2D0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8755" r="22175" b="9770"/>
          <a:stretch/>
        </p:blipFill>
        <p:spPr>
          <a:xfrm>
            <a:off x="152399" y="285504"/>
            <a:ext cx="8458201" cy="483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0F9B5-77F4-4197-A5D8-A692F33DDE8C}"/>
              </a:ext>
            </a:extLst>
          </p:cNvPr>
          <p:cNvSpPr txBox="1"/>
          <p:nvPr/>
        </p:nvSpPr>
        <p:spPr>
          <a:xfrm>
            <a:off x="838200" y="371475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FFBA0-4909-4C93-AF6C-193492E887C5}"/>
              </a:ext>
            </a:extLst>
          </p:cNvPr>
          <p:cNvSpPr txBox="1"/>
          <p:nvPr/>
        </p:nvSpPr>
        <p:spPr>
          <a:xfrm>
            <a:off x="3429000" y="104775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</a:rPr>
              <a:t>doll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FCF38-931E-47CB-A3ED-24EEDB66F3F5}"/>
              </a:ext>
            </a:extLst>
          </p:cNvPr>
          <p:cNvSpPr txBox="1"/>
          <p:nvPr/>
        </p:nvSpPr>
        <p:spPr>
          <a:xfrm>
            <a:off x="3124200" y="394335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</a:rPr>
              <a:t>bat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8E6A8D-93F2-404D-8615-995C754933A2}"/>
              </a:ext>
            </a:extLst>
          </p:cNvPr>
          <p:cNvSpPr txBox="1"/>
          <p:nvPr/>
        </p:nvSpPr>
        <p:spPr>
          <a:xfrm>
            <a:off x="2590800" y="219075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egg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D1198-700D-4419-8048-003F768963A8}"/>
              </a:ext>
            </a:extLst>
          </p:cNvPr>
          <p:cNvSpPr txBox="1"/>
          <p:nvPr/>
        </p:nvSpPr>
        <p:spPr>
          <a:xfrm>
            <a:off x="7010400" y="158115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cup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49C285-E36C-4604-963E-2167021ED01A}"/>
              </a:ext>
            </a:extLst>
          </p:cNvPr>
          <p:cNvSpPr/>
          <p:nvPr/>
        </p:nvSpPr>
        <p:spPr>
          <a:xfrm>
            <a:off x="381000" y="133350"/>
            <a:ext cx="1752600" cy="30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15094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2FB63-2DC8-401F-9F1C-E8F17F254A63}"/>
              </a:ext>
            </a:extLst>
          </p:cNvPr>
          <p:cNvSpPr txBox="1"/>
          <p:nvPr/>
        </p:nvSpPr>
        <p:spPr>
          <a:xfrm>
            <a:off x="0" y="89535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 Alphabet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1C4FD-C267-428D-BDC7-EB68C8C29529}"/>
              </a:ext>
            </a:extLst>
          </p:cNvPr>
          <p:cNvSpPr txBox="1"/>
          <p:nvPr/>
        </p:nvSpPr>
        <p:spPr>
          <a:xfrm>
            <a:off x="-228600" y="325755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FF0000"/>
                </a:solidFill>
              </a:rPr>
              <a:t>বর্ণমালা</a:t>
            </a:r>
            <a:endParaRPr lang="en-US" sz="8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68851-5A74-43BF-986E-B96D676FAF7F}"/>
              </a:ext>
            </a:extLst>
          </p:cNvPr>
          <p:cNvSpPr txBox="1"/>
          <p:nvPr/>
        </p:nvSpPr>
        <p:spPr>
          <a:xfrm>
            <a:off x="5181600" y="1276350"/>
            <a:ext cx="3733800" cy="2800767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A,B,C,D,E,F,G,H,I,J,K,L,M,N,O,P,Q,R,S,T,U,V,W,X,Y,Z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E7BFD3-2A5C-4992-95D5-7A777DBB5964}"/>
              </a:ext>
            </a:extLst>
          </p:cNvPr>
          <p:cNvSpPr/>
          <p:nvPr/>
        </p:nvSpPr>
        <p:spPr>
          <a:xfrm>
            <a:off x="2590800" y="209550"/>
            <a:ext cx="42672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One day one word</a:t>
            </a:r>
          </a:p>
        </p:txBody>
      </p:sp>
    </p:spTree>
    <p:extLst>
      <p:ext uri="{BB962C8B-B14F-4D97-AF65-F5344CB8AC3E}">
        <p14:creationId xmlns:p14="http://schemas.microsoft.com/office/powerpoint/2010/main" val="2241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3DB677-2220-4D19-BEBB-584F2642AEB1}"/>
              </a:ext>
            </a:extLst>
          </p:cNvPr>
          <p:cNvSpPr/>
          <p:nvPr/>
        </p:nvSpPr>
        <p:spPr>
          <a:xfrm>
            <a:off x="-1143000" y="3714750"/>
            <a:ext cx="7772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Goodbye…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3350"/>
            <a:ext cx="79248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spc="6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Teacher’s 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1200150"/>
            <a:ext cx="6553200" cy="310854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Mizanur</a:t>
            </a:r>
            <a:r>
              <a:rPr lang="en-US" sz="4800" b="1" dirty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Rahman</a:t>
            </a:r>
          </a:p>
          <a:p>
            <a:pPr algn="ctr"/>
            <a:r>
              <a:rPr lang="en-US" sz="40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600" b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GB" sz="3600" b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Zangir</a:t>
            </a:r>
            <a:r>
              <a:rPr lang="en-US" sz="3600" b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Government Primary School</a:t>
            </a:r>
          </a:p>
          <a:p>
            <a:pPr algn="ctr"/>
            <a:r>
              <a:rPr lang="en-US" sz="36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Rupgonj</a:t>
            </a:r>
            <a:r>
              <a:rPr lang="en-US" sz="36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Narayangonj.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3E34A-28FF-4783-ADAE-B4BE3BB5C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8750"/>
            <a:ext cx="2052619" cy="259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428750"/>
            <a:ext cx="8382000" cy="30777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Class: Two</a:t>
            </a:r>
          </a:p>
          <a:p>
            <a:pPr algn="ctr"/>
            <a:r>
              <a:rPr lang="en-US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pPr algn="ctr"/>
            <a:r>
              <a:rPr lang="en-US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Unit: 1</a:t>
            </a:r>
          </a:p>
          <a:p>
            <a:pPr algn="ctr"/>
            <a:r>
              <a:rPr lang="en-US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Lesson: 4-6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448123"/>
              </p:ext>
            </p:extLst>
          </p:nvPr>
        </p:nvGraphicFramePr>
        <p:xfrm>
          <a:off x="2286000" y="3028950"/>
          <a:ext cx="3892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3" imgW="2296440" imgH="437760" progId="Package">
                  <p:embed/>
                </p:oleObj>
              </mc:Choice>
              <mc:Fallback>
                <p:oleObj name="Packager Shell Object" showAsIcon="1" r:id="rId3" imgW="2296440" imgH="437760" progId="Package">
                  <p:embed/>
                  <p:pic>
                    <p:nvPicPr>
                      <p:cNvPr id="2" name="Object 1">
                        <a:hlinkClick r:id="" action="ppaction://ole?verb=0"/>
                        <a:hlinkHover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3028950"/>
                        <a:ext cx="3892550" cy="74295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154F4C-9185-48B5-9BA4-68BCCFEBD742}"/>
              </a:ext>
            </a:extLst>
          </p:cNvPr>
          <p:cNvSpPr/>
          <p:nvPr/>
        </p:nvSpPr>
        <p:spPr>
          <a:xfrm>
            <a:off x="1905000" y="438150"/>
            <a:ext cx="5181600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see a video</a:t>
            </a:r>
          </a:p>
        </p:txBody>
      </p:sp>
    </p:spTree>
    <p:extLst>
      <p:ext uri="{BB962C8B-B14F-4D97-AF65-F5344CB8AC3E}">
        <p14:creationId xmlns:p14="http://schemas.microsoft.com/office/powerpoint/2010/main" val="4305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CB61B5-7A17-4A5F-AAF4-7DC02DCE036C}"/>
              </a:ext>
            </a:extLst>
          </p:cNvPr>
          <p:cNvSpPr/>
          <p:nvPr/>
        </p:nvSpPr>
        <p:spPr>
          <a:xfrm>
            <a:off x="1524000" y="666750"/>
            <a:ext cx="6477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Today’s lesson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AAC14-5FDB-419B-B065-822A3C4F09A8}"/>
              </a:ext>
            </a:extLst>
          </p:cNvPr>
          <p:cNvSpPr/>
          <p:nvPr/>
        </p:nvSpPr>
        <p:spPr>
          <a:xfrm>
            <a:off x="1752600" y="2038350"/>
            <a:ext cx="5943600" cy="1828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</a:rPr>
              <a:t>Alphabet</a:t>
            </a:r>
          </a:p>
          <a:p>
            <a:pPr algn="ctr"/>
            <a:r>
              <a:rPr lang="en-US" sz="6000" dirty="0">
                <a:solidFill>
                  <a:srgbClr val="002060"/>
                </a:solidFill>
              </a:rPr>
              <a:t>(A-E)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09550"/>
            <a:ext cx="65532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u="sng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00150"/>
            <a:ext cx="8686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completing the lesson the students will be able to: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038350"/>
            <a:ext cx="84582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1.to become familiar with English sounds by listening to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common English words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</a:rPr>
              <a:t>2. to say words with proper sounds and stress.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3.to recognize and read the names of objects.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7704" y="241935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A</a:t>
            </a:r>
            <a:r>
              <a:rPr lang="en-US" sz="9600" b="1" dirty="0">
                <a:solidFill>
                  <a:srgbClr val="92D050"/>
                </a:solidFill>
              </a:rPr>
              <a:t>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96073-B357-4F80-BBEB-3F78A170538C}"/>
              </a:ext>
            </a:extLst>
          </p:cNvPr>
          <p:cNvSpPr txBox="1"/>
          <p:nvPr/>
        </p:nvSpPr>
        <p:spPr>
          <a:xfrm>
            <a:off x="5943600" y="28575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Aa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7D709-85E4-419C-ABF8-F198556084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t="25672" r="8983" b="11667"/>
          <a:stretch/>
        </p:blipFill>
        <p:spPr>
          <a:xfrm>
            <a:off x="762000" y="1657350"/>
            <a:ext cx="4021631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6B5519-751A-4E0A-9EFE-76A667CE403B}"/>
              </a:ext>
            </a:extLst>
          </p:cNvPr>
          <p:cNvSpPr txBox="1"/>
          <p:nvPr/>
        </p:nvSpPr>
        <p:spPr>
          <a:xfrm>
            <a:off x="685800" y="590550"/>
            <a:ext cx="3962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What is this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72200" y="3105150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B</a:t>
            </a:r>
            <a:r>
              <a:rPr lang="en-US" sz="8800" dirty="0"/>
              <a:t>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DB5FD-6F88-4A69-9BB2-AF2357F7DB25}"/>
              </a:ext>
            </a:extLst>
          </p:cNvPr>
          <p:cNvSpPr txBox="1"/>
          <p:nvPr/>
        </p:nvSpPr>
        <p:spPr>
          <a:xfrm>
            <a:off x="6400800" y="59055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Bb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3A763D-CFDB-4D43-B15C-D11FEE25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1550"/>
            <a:ext cx="3962400" cy="396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C0B843-8708-4CCE-A666-14024CA7D707}"/>
              </a:ext>
            </a:extLst>
          </p:cNvPr>
          <p:cNvSpPr txBox="1"/>
          <p:nvPr/>
        </p:nvSpPr>
        <p:spPr>
          <a:xfrm>
            <a:off x="1143000" y="361950"/>
            <a:ext cx="3962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What is this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0" y="318135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rgbClr val="FF0000"/>
                </a:solidFill>
              </a:rPr>
              <a:t>C</a:t>
            </a:r>
            <a:r>
              <a:rPr lang="en-US" sz="9600" b="1" i="1" dirty="0">
                <a:solidFill>
                  <a:srgbClr val="7030A0"/>
                </a:solidFill>
              </a:rPr>
              <a:t>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C4ADA-9945-4542-A4CA-1E0AF201FD9F}"/>
              </a:ext>
            </a:extLst>
          </p:cNvPr>
          <p:cNvSpPr txBox="1"/>
          <p:nvPr/>
        </p:nvSpPr>
        <p:spPr>
          <a:xfrm>
            <a:off x="5486400" y="74295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Cc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C09E8-377F-4BBC-8293-E6DB7775C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t="13160" r="7550" b="15036"/>
          <a:stretch/>
        </p:blipFill>
        <p:spPr>
          <a:xfrm>
            <a:off x="228600" y="1352550"/>
            <a:ext cx="4548250" cy="3693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71A7C-326A-490A-A646-4531A230C2A9}"/>
              </a:ext>
            </a:extLst>
          </p:cNvPr>
          <p:cNvSpPr txBox="1"/>
          <p:nvPr/>
        </p:nvSpPr>
        <p:spPr>
          <a:xfrm>
            <a:off x="1143000" y="361950"/>
            <a:ext cx="3962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What is this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199</Words>
  <Application>Microsoft Office PowerPoint</Application>
  <PresentationFormat>On-screen Show (16:9)</PresentationFormat>
  <Paragraphs>75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8801912366605</cp:lastModifiedBy>
  <cp:revision>152</cp:revision>
  <dcterms:created xsi:type="dcterms:W3CDTF">2006-08-16T00:00:00Z</dcterms:created>
  <dcterms:modified xsi:type="dcterms:W3CDTF">2020-11-07T14:57:36Z</dcterms:modified>
</cp:coreProperties>
</file>