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91" r:id="rId2"/>
    <p:sldId id="286" r:id="rId3"/>
    <p:sldId id="288" r:id="rId4"/>
    <p:sldId id="298" r:id="rId5"/>
    <p:sldId id="258" r:id="rId6"/>
    <p:sldId id="289" r:id="rId7"/>
    <p:sldId id="283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96" r:id="rId28"/>
    <p:sldId id="280" r:id="rId29"/>
    <p:sldId id="284" r:id="rId30"/>
    <p:sldId id="281" r:id="rId31"/>
    <p:sldId id="282" r:id="rId32"/>
    <p:sldId id="294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74" autoAdjust="0"/>
  </p:normalViewPr>
  <p:slideViewPr>
    <p:cSldViewPr snapToGrid="0">
      <p:cViewPr varScale="1">
        <p:scale>
          <a:sx n="80" d="100"/>
          <a:sy n="80" d="100"/>
        </p:scale>
        <p:origin x="3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F9162-E776-4F71-A594-FDBADC1AA849}" type="datetimeFigureOut">
              <a:rPr lang="en-US" smtClean="0"/>
              <a:t>20/11/26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83ADA-16F3-41E0-9809-ADE969C12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342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83ADA-16F3-41E0-9809-ADE969C12D4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031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C5E58-C424-4E3D-8058-89CBD2506B2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63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D0CE5-04FD-4924-B0D2-5B2ACD3FCC66}" type="datetimeFigureOut">
              <a:rPr lang="en-US" smtClean="0"/>
              <a:t>20/11/26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063C6-B1E4-4556-B6EE-5A3625732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67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D0CE5-04FD-4924-B0D2-5B2ACD3FCC66}" type="datetimeFigureOut">
              <a:rPr lang="en-US" smtClean="0"/>
              <a:t>20/11/26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063C6-B1E4-4556-B6EE-5A3625732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422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D0CE5-04FD-4924-B0D2-5B2ACD3FCC66}" type="datetimeFigureOut">
              <a:rPr lang="en-US" smtClean="0"/>
              <a:t>20/11/26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063C6-B1E4-4556-B6EE-5A3625732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644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D0CE5-04FD-4924-B0D2-5B2ACD3FCC66}" type="datetimeFigureOut">
              <a:rPr lang="en-US" smtClean="0"/>
              <a:t>20/11/26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063C6-B1E4-4556-B6EE-5A3625732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841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D0CE5-04FD-4924-B0D2-5B2ACD3FCC66}" type="datetimeFigureOut">
              <a:rPr lang="en-US" smtClean="0"/>
              <a:t>20/11/26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063C6-B1E4-4556-B6EE-5A3625732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11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D0CE5-04FD-4924-B0D2-5B2ACD3FCC66}" type="datetimeFigureOut">
              <a:rPr lang="en-US" smtClean="0"/>
              <a:t>20/11/26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063C6-B1E4-4556-B6EE-5A3625732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38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D0CE5-04FD-4924-B0D2-5B2ACD3FCC66}" type="datetimeFigureOut">
              <a:rPr lang="en-US" smtClean="0"/>
              <a:t>20/11/26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063C6-B1E4-4556-B6EE-5A3625732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918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D0CE5-04FD-4924-B0D2-5B2ACD3FCC66}" type="datetimeFigureOut">
              <a:rPr lang="en-US" smtClean="0"/>
              <a:t>20/11/26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063C6-B1E4-4556-B6EE-5A3625732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813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D0CE5-04FD-4924-B0D2-5B2ACD3FCC66}" type="datetimeFigureOut">
              <a:rPr lang="en-US" smtClean="0"/>
              <a:t>20/11/26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063C6-B1E4-4556-B6EE-5A3625732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648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D0CE5-04FD-4924-B0D2-5B2ACD3FCC66}" type="datetimeFigureOut">
              <a:rPr lang="en-US" smtClean="0"/>
              <a:t>20/11/26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063C6-B1E4-4556-B6EE-5A3625732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39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D0CE5-04FD-4924-B0D2-5B2ACD3FCC66}" type="datetimeFigureOut">
              <a:rPr lang="en-US" smtClean="0"/>
              <a:t>20/11/26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063C6-B1E4-4556-B6EE-5A3625732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844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D0CE5-04FD-4924-B0D2-5B2ACD3FCC66}" type="datetimeFigureOut">
              <a:rPr lang="en-US" smtClean="0"/>
              <a:t>20/11/26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063C6-B1E4-4556-B6EE-5A3625732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939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33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5" Type="http://schemas.openxmlformats.org/officeDocument/2006/relationships/image" Target="../media/image25.jpg"/><Relationship Id="rId4" Type="http://schemas.openxmlformats.org/officeDocument/2006/relationships/image" Target="../media/image3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4.jpg"/><Relationship Id="rId7" Type="http://schemas.openxmlformats.org/officeDocument/2006/relationships/image" Target="../media/image39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g"/><Relationship Id="rId5" Type="http://schemas.openxmlformats.org/officeDocument/2006/relationships/image" Target="../media/image35.jpg"/><Relationship Id="rId4" Type="http://schemas.openxmlformats.org/officeDocument/2006/relationships/image" Target="../media/image42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10" Type="http://schemas.openxmlformats.org/officeDocument/2006/relationships/image" Target="../media/image6.png"/><Relationship Id="rId4" Type="http://schemas.openxmlformats.org/officeDocument/2006/relationships/image" Target="../media/image10.jpg"/><Relationship Id="rId9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10" Type="http://schemas.openxmlformats.org/officeDocument/2006/relationships/image" Target="../media/image6.png"/><Relationship Id="rId4" Type="http://schemas.openxmlformats.org/officeDocument/2006/relationships/image" Target="../media/image10.jpg"/><Relationship Id="rId9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7559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en-US" sz="16600" dirty="0" smtClean="0"/>
              <a:t>                   </a:t>
            </a:r>
            <a:r>
              <a:rPr lang="en-US" sz="16600" dirty="0" err="1" smtClean="0"/>
              <a:t>রায়পুরা</a:t>
            </a:r>
            <a:r>
              <a:rPr lang="en-US" sz="16600" dirty="0" smtClean="0"/>
              <a:t> </a:t>
            </a:r>
            <a:r>
              <a:rPr lang="en-US" sz="13800" dirty="0" smtClean="0"/>
              <a:t>                     </a:t>
            </a:r>
            <a:r>
              <a:rPr lang="en-US" sz="16600" dirty="0" err="1" smtClean="0"/>
              <a:t>অনলাইন</a:t>
            </a:r>
            <a:r>
              <a:rPr lang="en-US" sz="16600" dirty="0" smtClean="0"/>
              <a:t> </a:t>
            </a:r>
            <a:r>
              <a:rPr lang="en-US" sz="16600" dirty="0" err="1" smtClean="0"/>
              <a:t>পাঠশালা</a:t>
            </a:r>
            <a:endParaRPr lang="en-US" sz="13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751" y="124522"/>
            <a:ext cx="3998522" cy="29069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115308" y="54501"/>
            <a:ext cx="5080148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ঘরে</a:t>
            </a:r>
            <a:r>
              <a:rPr lang="en-US" sz="9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 </a:t>
            </a:r>
            <a:r>
              <a:rPr lang="en-US" sz="96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বসে</a:t>
            </a:r>
            <a:r>
              <a:rPr lang="en-US" sz="9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 </a:t>
            </a:r>
            <a:r>
              <a:rPr lang="en-US" sz="96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শিখি</a:t>
            </a:r>
            <a:endParaRPr lang="en-US" sz="9600" b="1" cap="none" spc="0" dirty="0">
              <a:ln w="22225">
                <a:solidFill>
                  <a:schemeClr val="accent2"/>
                </a:solidFill>
                <a:prstDash val="solid"/>
              </a:ln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14" y="424031"/>
            <a:ext cx="3822909" cy="231639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Frame 6"/>
          <p:cNvSpPr/>
          <p:nvPr/>
        </p:nvSpPr>
        <p:spPr>
          <a:xfrm>
            <a:off x="27709" y="0"/>
            <a:ext cx="12164291" cy="7012479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096" y="218302"/>
            <a:ext cx="2508421" cy="2719384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9511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6D5C21-DA32-4F5E-8389-549A049E09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051"/>
          <a:stretch/>
        </p:blipFill>
        <p:spPr>
          <a:xfrm>
            <a:off x="2562728" y="1780673"/>
            <a:ext cx="3206961" cy="232358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CF9512-378E-48D4-9E8F-123DD71314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750"/>
          <a:stretch/>
        </p:blipFill>
        <p:spPr>
          <a:xfrm>
            <a:off x="6266543" y="1780674"/>
            <a:ext cx="3151868" cy="232358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4B7CA0-3370-4063-AA58-A39F1F42FC4C}"/>
              </a:ext>
            </a:extLst>
          </p:cNvPr>
          <p:cNvSpPr txBox="1"/>
          <p:nvPr/>
        </p:nvSpPr>
        <p:spPr>
          <a:xfrm>
            <a:off x="4609332" y="4393145"/>
            <a:ext cx="2928851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দোআঁশ মাটি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8BC5BD-38C1-4F95-9046-19B6A4476628}"/>
              </a:ext>
            </a:extLst>
          </p:cNvPr>
          <p:cNvSpPr txBox="1"/>
          <p:nvPr/>
        </p:nvSpPr>
        <p:spPr>
          <a:xfrm>
            <a:off x="3483030" y="700660"/>
            <a:ext cx="5253645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দেখা যাচ্ছে?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27709" y="0"/>
            <a:ext cx="12164291" cy="7012479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71"/>
          <a:stretch/>
        </p:blipFill>
        <p:spPr>
          <a:xfrm>
            <a:off x="155574" y="5494744"/>
            <a:ext cx="11912100" cy="136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78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463B075-46AF-415B-91A7-4031CBEF729B}"/>
              </a:ext>
            </a:extLst>
          </p:cNvPr>
          <p:cNvSpPr txBox="1"/>
          <p:nvPr/>
        </p:nvSpPr>
        <p:spPr>
          <a:xfrm>
            <a:off x="3213159" y="1688785"/>
            <a:ext cx="5723022" cy="646331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*** মাটি কয় ধরনের?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5C7EC3-0B11-4A7B-979B-ADD124A6CFD5}"/>
              </a:ext>
            </a:extLst>
          </p:cNvPr>
          <p:cNvSpPr txBox="1"/>
          <p:nvPr/>
        </p:nvSpPr>
        <p:spPr>
          <a:xfrm>
            <a:off x="3213159" y="3225160"/>
            <a:ext cx="572302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*** তিন ধরনের মাটির নাম বল।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76780F-E1B0-404C-AD45-02912AA4075E}"/>
              </a:ext>
            </a:extLst>
          </p:cNvPr>
          <p:cNvSpPr txBox="1"/>
          <p:nvPr/>
        </p:nvSpPr>
        <p:spPr>
          <a:xfrm>
            <a:off x="3213159" y="2487035"/>
            <a:ext cx="5723022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*** মাটি তিন ধরনের।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3C77B4-B571-4775-A9FF-03ED3ABA0317}"/>
              </a:ext>
            </a:extLst>
          </p:cNvPr>
          <p:cNvSpPr txBox="1"/>
          <p:nvPr/>
        </p:nvSpPr>
        <p:spPr>
          <a:xfrm>
            <a:off x="3213159" y="4025970"/>
            <a:ext cx="5723022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*** এঁটেল,বেলে এবং দোআঁশ মাটি।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12267" y="756838"/>
            <a:ext cx="5944695" cy="646331"/>
          </a:xfrm>
          <a:prstGeom prst="rect">
            <a:avLst/>
          </a:prstGeom>
          <a:solidFill>
            <a:schemeClr val="accent6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নীচের প্রশ্নগোলোর উত্তর জেনে নেই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27709" y="0"/>
            <a:ext cx="12164291" cy="7012479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71"/>
          <a:stretch/>
        </p:blipFill>
        <p:spPr>
          <a:xfrm>
            <a:off x="155574" y="5185611"/>
            <a:ext cx="11912100" cy="167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78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FF9E0C-139D-4569-B2DA-6A8A9F820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619" y="1375796"/>
            <a:ext cx="5314665" cy="314619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EE7BE80-A988-4C05-8475-5286A6ABBAF1}"/>
              </a:ext>
            </a:extLst>
          </p:cNvPr>
          <p:cNvSpPr txBox="1"/>
          <p:nvPr/>
        </p:nvSpPr>
        <p:spPr>
          <a:xfrm>
            <a:off x="2731782" y="574986"/>
            <a:ext cx="5440338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এঁটেল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29B722-9976-48B2-9C9A-E375C09209B9}"/>
              </a:ext>
            </a:extLst>
          </p:cNvPr>
          <p:cNvSpPr txBox="1"/>
          <p:nvPr/>
        </p:nvSpPr>
        <p:spPr>
          <a:xfrm>
            <a:off x="1363812" y="4632657"/>
            <a:ext cx="8610368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এঁটেল মাটি সাধারণত লালচে রঙের হয়।ভেজা মাটি হাতে ধরলে আঠালো মনে হয়।তিন রকমের মাটির মধ্যে এঁটেল মাটির কণা সবচেয়ে ছোট।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27709" y="0"/>
            <a:ext cx="12164291" cy="7012479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71"/>
          <a:stretch/>
        </p:blipFill>
        <p:spPr>
          <a:xfrm>
            <a:off x="155574" y="5494744"/>
            <a:ext cx="11912100" cy="136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41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0E9CF9-AB66-44C6-B7E0-E87430AEA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683" y="1277866"/>
            <a:ext cx="5372612" cy="304298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DC3BB7E-FC49-4A32-823C-7357A79BEB88}"/>
              </a:ext>
            </a:extLst>
          </p:cNvPr>
          <p:cNvSpPr txBox="1"/>
          <p:nvPr/>
        </p:nvSpPr>
        <p:spPr>
          <a:xfrm>
            <a:off x="2641686" y="424664"/>
            <a:ext cx="6392764" cy="646331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বেলে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 বৈশিষ্ট্য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D5EF9E-7798-4218-8098-6CCEDE829D0D}"/>
              </a:ext>
            </a:extLst>
          </p:cNvPr>
          <p:cNvSpPr txBox="1"/>
          <p:nvPr/>
        </p:nvSpPr>
        <p:spPr>
          <a:xfrm>
            <a:off x="1896528" y="4527718"/>
            <a:ext cx="7883079" cy="107721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বেলে মাটি সাধারণত হালকা বাদামি থেকে  হালকা ধূসর রঙের হয়।বেলে মাটি শুকনা এবং  হাতে ধরলে দানাময় লাগে।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27709" y="0"/>
            <a:ext cx="12164291" cy="7012479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71"/>
          <a:stretch/>
        </p:blipFill>
        <p:spPr>
          <a:xfrm>
            <a:off x="155574" y="5494744"/>
            <a:ext cx="11912100" cy="136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73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CAC8C5-9BF7-4058-8401-E60CD108E0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001" b="7359"/>
          <a:stretch/>
        </p:blipFill>
        <p:spPr>
          <a:xfrm>
            <a:off x="3106822" y="1555213"/>
            <a:ext cx="4698268" cy="262817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2A0E6A-4EF5-4913-9EF7-3276ED5A6737}"/>
              </a:ext>
            </a:extLst>
          </p:cNvPr>
          <p:cNvSpPr txBox="1"/>
          <p:nvPr/>
        </p:nvSpPr>
        <p:spPr>
          <a:xfrm>
            <a:off x="2273240" y="575054"/>
            <a:ext cx="6365434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দোআঁশ মাটির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বৈশিষ্ট্য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893F42-2FA2-4248-B1C2-92CCEFCA3801}"/>
              </a:ext>
            </a:extLst>
          </p:cNvPr>
          <p:cNvSpPr txBox="1"/>
          <p:nvPr/>
        </p:nvSpPr>
        <p:spPr>
          <a:xfrm>
            <a:off x="1612050" y="4517214"/>
            <a:ext cx="7687813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দোআঁশ মাটির রঙ কালো। হাতে ধরলে নরম এবং শুকনো মনে হয়। দোআঁশ মাটিতে বালি ,কাদা এবং হিউমাস থাকে।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27709" y="0"/>
            <a:ext cx="12164291" cy="7012479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71"/>
          <a:stretch/>
        </p:blipFill>
        <p:spPr>
          <a:xfrm>
            <a:off x="155574" y="5494744"/>
            <a:ext cx="11912100" cy="136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91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D46FB8-415E-4BCD-B8D5-64F7FCC23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189" y="1197279"/>
            <a:ext cx="3477126" cy="230685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995F33-A9C3-4050-8EA6-3A445516A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6097" y="1197279"/>
            <a:ext cx="3583862" cy="2326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A7F6E39-811B-4A0B-8BF6-E3D5B37D5AAE}"/>
              </a:ext>
            </a:extLst>
          </p:cNvPr>
          <p:cNvSpPr txBox="1"/>
          <p:nvPr/>
        </p:nvSpPr>
        <p:spPr>
          <a:xfrm>
            <a:off x="2176189" y="4584128"/>
            <a:ext cx="7015937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এঁটেল মাটিতে শিম ও কাঁঠাল ভালো জন্মে।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63D81B-604A-456A-B461-9A7E3C1F1F12}"/>
              </a:ext>
            </a:extLst>
          </p:cNvPr>
          <p:cNvSpPr txBox="1"/>
          <p:nvPr/>
        </p:nvSpPr>
        <p:spPr>
          <a:xfrm>
            <a:off x="2793959" y="3787755"/>
            <a:ext cx="2175083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শিম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A7146B-8837-42DB-91C2-812DD11435F1}"/>
              </a:ext>
            </a:extLst>
          </p:cNvPr>
          <p:cNvSpPr txBox="1"/>
          <p:nvPr/>
        </p:nvSpPr>
        <p:spPr>
          <a:xfrm>
            <a:off x="7133495" y="3824162"/>
            <a:ext cx="2058631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কাঁঠাল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27709" y="0"/>
            <a:ext cx="12164291" cy="7012479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71"/>
          <a:stretch/>
        </p:blipFill>
        <p:spPr>
          <a:xfrm>
            <a:off x="155574" y="5416908"/>
            <a:ext cx="11912100" cy="14410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C8BC5BD-38C1-4F95-9046-19B6A4476628}"/>
              </a:ext>
            </a:extLst>
          </p:cNvPr>
          <p:cNvSpPr txBox="1"/>
          <p:nvPr/>
        </p:nvSpPr>
        <p:spPr>
          <a:xfrm>
            <a:off x="3646105" y="242266"/>
            <a:ext cx="4225636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দেখা যাচ্ছে?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8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417A59C-1557-4A02-9A8D-B7CFABA10E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356"/>
          <a:stretch/>
        </p:blipFill>
        <p:spPr>
          <a:xfrm>
            <a:off x="2062672" y="1291875"/>
            <a:ext cx="3147002" cy="248112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78F43B-11E5-457C-98F4-521D8F758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3520" y="1268421"/>
            <a:ext cx="3294760" cy="25045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7DFB14C-8267-43D0-812C-3F9ACABFA6EC}"/>
              </a:ext>
            </a:extLst>
          </p:cNvPr>
          <p:cNvSpPr txBox="1"/>
          <p:nvPr/>
        </p:nvSpPr>
        <p:spPr>
          <a:xfrm>
            <a:off x="2062672" y="4741705"/>
            <a:ext cx="6985608" cy="646331"/>
          </a:xfrm>
          <a:prstGeom prst="rect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বেলে মাটিতে তরমুজ ভাল জন্মে।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1D0A90-D641-4DC6-9B9A-9B590EA44397}"/>
              </a:ext>
            </a:extLst>
          </p:cNvPr>
          <p:cNvSpPr txBox="1"/>
          <p:nvPr/>
        </p:nvSpPr>
        <p:spPr>
          <a:xfrm>
            <a:off x="3943243" y="4029583"/>
            <a:ext cx="3224463" cy="646331"/>
          </a:xfrm>
          <a:prstGeom prst="rect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তরমুজ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8BC5BD-38C1-4F95-9046-19B6A4476628}"/>
              </a:ext>
            </a:extLst>
          </p:cNvPr>
          <p:cNvSpPr txBox="1"/>
          <p:nvPr/>
        </p:nvSpPr>
        <p:spPr>
          <a:xfrm>
            <a:off x="2928653" y="320903"/>
            <a:ext cx="5253645" cy="646331"/>
          </a:xfrm>
          <a:prstGeom prst="rect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দেখা যাচ্ছে?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27709" y="0"/>
            <a:ext cx="12164291" cy="7012479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71"/>
          <a:stretch/>
        </p:blipFill>
        <p:spPr>
          <a:xfrm>
            <a:off x="155574" y="5634978"/>
            <a:ext cx="11912100" cy="122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64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E6297F-5110-4142-A5BB-4F8E73BE5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195" y="1380354"/>
            <a:ext cx="3251205" cy="234172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010981-330B-49D2-8A0B-151E4DCF9A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286"/>
          <a:stretch/>
        </p:blipFill>
        <p:spPr>
          <a:xfrm>
            <a:off x="6079870" y="1383909"/>
            <a:ext cx="3179908" cy="234313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982C572-F550-4113-8B93-99C47923F1A6}"/>
              </a:ext>
            </a:extLst>
          </p:cNvPr>
          <p:cNvSpPr txBox="1"/>
          <p:nvPr/>
        </p:nvSpPr>
        <p:spPr>
          <a:xfrm>
            <a:off x="2350516" y="4700496"/>
            <a:ext cx="6909262" cy="646331"/>
          </a:xfrm>
          <a:prstGeom prst="rect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বেলে মাটিতে চিনা বাদাম ভাল জন্মে।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938109-A2DF-4CBB-BDC3-C4720BF830A5}"/>
              </a:ext>
            </a:extLst>
          </p:cNvPr>
          <p:cNvSpPr txBox="1"/>
          <p:nvPr/>
        </p:nvSpPr>
        <p:spPr>
          <a:xfrm>
            <a:off x="3860797" y="4010231"/>
            <a:ext cx="39624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চিনাবাদাম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8BC5BD-38C1-4F95-9046-19B6A4476628}"/>
              </a:ext>
            </a:extLst>
          </p:cNvPr>
          <p:cNvSpPr txBox="1"/>
          <p:nvPr/>
        </p:nvSpPr>
        <p:spPr>
          <a:xfrm>
            <a:off x="3148627" y="404447"/>
            <a:ext cx="5253645" cy="646331"/>
          </a:xfrm>
          <a:prstGeom prst="rect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দেখা যাচ্ছে?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27709" y="0"/>
            <a:ext cx="12164291" cy="7012479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71"/>
          <a:stretch/>
        </p:blipFill>
        <p:spPr>
          <a:xfrm>
            <a:off x="155574" y="5634978"/>
            <a:ext cx="11912100" cy="122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27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47071C-15DE-45DA-866E-C361C7D6C4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50" t="21697" r="4464" b="19082"/>
          <a:stretch/>
        </p:blipFill>
        <p:spPr>
          <a:xfrm>
            <a:off x="1857053" y="1399384"/>
            <a:ext cx="3737632" cy="250433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16D4D3-E305-4286-8F5C-29284C3BA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0504" y="1368621"/>
            <a:ext cx="3724826" cy="253510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0E8867F-86A1-4B50-B1D8-CE936013B90D}"/>
              </a:ext>
            </a:extLst>
          </p:cNvPr>
          <p:cNvSpPr txBox="1"/>
          <p:nvPr/>
        </p:nvSpPr>
        <p:spPr>
          <a:xfrm>
            <a:off x="2338703" y="4920506"/>
            <a:ext cx="7358750" cy="646331"/>
          </a:xfrm>
          <a:prstGeom prst="rect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বেলে মাটিতে খিরা, শসা ভালো হয়।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FEC7E7-1D9F-4450-8CA4-B2DC039CA3DA}"/>
              </a:ext>
            </a:extLst>
          </p:cNvPr>
          <p:cNvSpPr txBox="1"/>
          <p:nvPr/>
        </p:nvSpPr>
        <p:spPr>
          <a:xfrm>
            <a:off x="2561161" y="4206034"/>
            <a:ext cx="2871537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খিরা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51253C-3148-4FAE-9F1C-EEF0F2797D55}"/>
              </a:ext>
            </a:extLst>
          </p:cNvPr>
          <p:cNvSpPr txBox="1"/>
          <p:nvPr/>
        </p:nvSpPr>
        <p:spPr>
          <a:xfrm>
            <a:off x="6522360" y="4206033"/>
            <a:ext cx="2887579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শসা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8BC5BD-38C1-4F95-9046-19B6A4476628}"/>
              </a:ext>
            </a:extLst>
          </p:cNvPr>
          <p:cNvSpPr txBox="1"/>
          <p:nvPr/>
        </p:nvSpPr>
        <p:spPr>
          <a:xfrm>
            <a:off x="2939786" y="361145"/>
            <a:ext cx="5253645" cy="646331"/>
          </a:xfrm>
          <a:prstGeom prst="rect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দেখা যাচ্ছে?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27709" y="0"/>
            <a:ext cx="12164291" cy="7012479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71"/>
          <a:stretch/>
        </p:blipFill>
        <p:spPr>
          <a:xfrm>
            <a:off x="155574" y="5634978"/>
            <a:ext cx="11912100" cy="122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98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F646DA1-9953-431A-9DA9-3B09B7DCBE1E}"/>
              </a:ext>
            </a:extLst>
          </p:cNvPr>
          <p:cNvGrpSpPr/>
          <p:nvPr/>
        </p:nvGrpSpPr>
        <p:grpSpPr>
          <a:xfrm>
            <a:off x="2198498" y="1414350"/>
            <a:ext cx="7285300" cy="2447787"/>
            <a:chOff x="1583226" y="1762949"/>
            <a:chExt cx="7461056" cy="301067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58E5419-EDDE-4FE6-A493-8A12D01820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33574" y="1762949"/>
              <a:ext cx="3510708" cy="3010677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C46A47A-0421-4190-B329-BD65D9AEB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83226" y="1777354"/>
              <a:ext cx="3431814" cy="2946598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AA976D2-7D4F-44BE-9940-ADE015B81790}"/>
              </a:ext>
            </a:extLst>
          </p:cNvPr>
          <p:cNvSpPr txBox="1"/>
          <p:nvPr/>
        </p:nvSpPr>
        <p:spPr>
          <a:xfrm>
            <a:off x="2093128" y="4834070"/>
            <a:ext cx="7390670" cy="646331"/>
          </a:xfrm>
          <a:prstGeom prst="rect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বেলে মাটিতে ফুটি বা বাঙ্গি ভালো হয়।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114452-5721-4D76-B951-514DD16A4BD3}"/>
              </a:ext>
            </a:extLst>
          </p:cNvPr>
          <p:cNvSpPr txBox="1"/>
          <p:nvPr/>
        </p:nvSpPr>
        <p:spPr>
          <a:xfrm>
            <a:off x="3261831" y="4130919"/>
            <a:ext cx="5053264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ফুটি বা বাঙ্গি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8BC5BD-38C1-4F95-9046-19B6A4476628}"/>
              </a:ext>
            </a:extLst>
          </p:cNvPr>
          <p:cNvSpPr txBox="1"/>
          <p:nvPr/>
        </p:nvSpPr>
        <p:spPr>
          <a:xfrm>
            <a:off x="2865492" y="450184"/>
            <a:ext cx="5253645" cy="646331"/>
          </a:xfrm>
          <a:prstGeom prst="rect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দেখা যাচ্ছে?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27709" y="0"/>
            <a:ext cx="12164291" cy="7012479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71"/>
          <a:stretch/>
        </p:blipFill>
        <p:spPr>
          <a:xfrm>
            <a:off x="153804" y="5749183"/>
            <a:ext cx="11912100" cy="122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80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el.jpg"/>
          <p:cNvPicPr>
            <a:picLocks noChangeAspect="1"/>
          </p:cNvPicPr>
          <p:nvPr/>
        </p:nvPicPr>
        <p:blipFill>
          <a:blip r:embed="rId2" cstate="print"/>
          <a:srcRect l="2500" t="11100" b="40800"/>
          <a:stretch>
            <a:fillRect/>
          </a:stretch>
        </p:blipFill>
        <p:spPr>
          <a:xfrm>
            <a:off x="1000809" y="310352"/>
            <a:ext cx="9143998" cy="1739372"/>
          </a:xfrm>
          <a:prstGeom prst="rect">
            <a:avLst/>
          </a:prstGeom>
          <a:solidFill>
            <a:schemeClr val="accent6"/>
          </a:solidFill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imag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807" y="2049724"/>
            <a:ext cx="9144000" cy="3767667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27709" y="0"/>
            <a:ext cx="12164291" cy="7012479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71"/>
          <a:stretch/>
        </p:blipFill>
        <p:spPr>
          <a:xfrm>
            <a:off x="155574" y="5494744"/>
            <a:ext cx="11912100" cy="136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72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77556E-17 L 0.16706 2.77556E-17 L 0.21003 0.22245 L -0.03997 0.22245 L -2.70833E-6 2.77556E-17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03" y="1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9BD9C0A0-0CF6-4153-95CD-F7B90656F0AA}"/>
              </a:ext>
            </a:extLst>
          </p:cNvPr>
          <p:cNvSpPr txBox="1"/>
          <p:nvPr/>
        </p:nvSpPr>
        <p:spPr>
          <a:xfrm>
            <a:off x="1123244" y="5405675"/>
            <a:ext cx="9595355" cy="646331"/>
          </a:xfrm>
          <a:prstGeom prst="rect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বেলে মাটিতে খিরা, ফুটি, শসা,চিনাবাদাম এবং তরমুজ ভালো হয়।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987032" y="1461803"/>
            <a:ext cx="8245643" cy="3750395"/>
            <a:chOff x="1604210" y="648977"/>
            <a:chExt cx="8245643" cy="3750395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431FF7A-B9FD-42A8-9A76-AC5A7F6C6638}"/>
                </a:ext>
              </a:extLst>
            </p:cNvPr>
            <p:cNvGrpSpPr/>
            <p:nvPr/>
          </p:nvGrpSpPr>
          <p:grpSpPr>
            <a:xfrm>
              <a:off x="1604210" y="648977"/>
              <a:ext cx="8245643" cy="3737810"/>
              <a:chOff x="625642" y="1026698"/>
              <a:chExt cx="10007463" cy="4764502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8BC04BFB-8215-4DF6-9816-727DC0B973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5400000">
                <a:off x="1002632" y="649708"/>
                <a:ext cx="2406316" cy="3160295"/>
              </a:xfrm>
              <a:prstGeom prst="rect">
                <a:avLst/>
              </a:prstGeom>
            </p:spPr>
          </p:pic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2E5ED18F-1D35-43D9-B5DA-7207674B6E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98232" y="1042737"/>
                <a:ext cx="3320715" cy="2390274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76C863A2-8289-4EC0-AA6F-269F244BA5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51032" y="1042737"/>
                <a:ext cx="3382073" cy="2358188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59C1F63F-9CB0-4BBA-9AA4-AB4DAA4A0C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12299"/>
              <a:stretch/>
            </p:blipFill>
            <p:spPr>
              <a:xfrm>
                <a:off x="676960" y="3497180"/>
                <a:ext cx="3221272" cy="2277979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8404AE7B-8A4F-42EE-83D4-FB6A9F38D3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67914" y="3532019"/>
                <a:ext cx="3299159" cy="2259181"/>
              </a:xfrm>
              <a:prstGeom prst="rect">
                <a:avLst/>
              </a:prstGeom>
            </p:spPr>
          </p:pic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3828" y="2561929"/>
              <a:ext cx="2716025" cy="1837443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C8BC5BD-38C1-4F95-9046-19B6A4476628}"/>
              </a:ext>
            </a:extLst>
          </p:cNvPr>
          <p:cNvSpPr txBox="1"/>
          <p:nvPr/>
        </p:nvSpPr>
        <p:spPr>
          <a:xfrm>
            <a:off x="3294098" y="603982"/>
            <a:ext cx="5253645" cy="646331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দেখা যাচ্ছে?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rame 13"/>
          <p:cNvSpPr/>
          <p:nvPr/>
        </p:nvSpPr>
        <p:spPr>
          <a:xfrm>
            <a:off x="27709" y="0"/>
            <a:ext cx="12164291" cy="7012479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82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8AB1AF-D5B1-456B-882F-01726D20EF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992"/>
          <a:stretch/>
        </p:blipFill>
        <p:spPr>
          <a:xfrm>
            <a:off x="1655024" y="1882260"/>
            <a:ext cx="3939234" cy="251692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4F16C4-00D8-484A-97E3-D7868381E2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859"/>
          <a:stretch/>
        </p:blipFill>
        <p:spPr>
          <a:xfrm>
            <a:off x="6208295" y="1882260"/>
            <a:ext cx="4023496" cy="254610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97828F6-9E3C-4B3E-AB31-62E9B14721A7}"/>
              </a:ext>
            </a:extLst>
          </p:cNvPr>
          <p:cNvSpPr txBox="1"/>
          <p:nvPr/>
        </p:nvSpPr>
        <p:spPr>
          <a:xfrm>
            <a:off x="1696453" y="5566850"/>
            <a:ext cx="8037634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দোআঁশ মাটিতে গম ভালো জন্মে।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71AC7B-5805-46C5-A300-388B67DCCD40}"/>
              </a:ext>
            </a:extLst>
          </p:cNvPr>
          <p:cNvSpPr txBox="1"/>
          <p:nvPr/>
        </p:nvSpPr>
        <p:spPr>
          <a:xfrm>
            <a:off x="3507125" y="4767231"/>
            <a:ext cx="495701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গম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8BC5BD-38C1-4F95-9046-19B6A4476628}"/>
              </a:ext>
            </a:extLst>
          </p:cNvPr>
          <p:cNvSpPr txBox="1"/>
          <p:nvPr/>
        </p:nvSpPr>
        <p:spPr>
          <a:xfrm>
            <a:off x="3624641" y="814880"/>
            <a:ext cx="4463934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দেখা যাচ্ছে?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27709" y="0"/>
            <a:ext cx="12164291" cy="7012479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02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CFB5B5-81B5-47F6-98D2-CB7E48E8F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538" y="1749778"/>
            <a:ext cx="3239050" cy="232567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4CC271-8B42-42FB-9CEB-AA54F85A1F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046"/>
          <a:stretch/>
        </p:blipFill>
        <p:spPr>
          <a:xfrm>
            <a:off x="6115684" y="1738234"/>
            <a:ext cx="3221935" cy="232536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DF0BE50-E0B3-4251-BBC9-9353A144619D}"/>
              </a:ext>
            </a:extLst>
          </p:cNvPr>
          <p:cNvSpPr txBox="1"/>
          <p:nvPr/>
        </p:nvSpPr>
        <p:spPr>
          <a:xfrm>
            <a:off x="2641334" y="4990443"/>
            <a:ext cx="5834508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দোআঁশ মাটিতে আঁখ ভালো হয়।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7F41F5-2CC7-43F3-BABB-429149D66B31}"/>
              </a:ext>
            </a:extLst>
          </p:cNvPr>
          <p:cNvSpPr txBox="1"/>
          <p:nvPr/>
        </p:nvSpPr>
        <p:spPr>
          <a:xfrm>
            <a:off x="4345978" y="4344112"/>
            <a:ext cx="2425219" cy="646331"/>
          </a:xfrm>
          <a:prstGeom prst="rect">
            <a:avLst/>
          </a:prstGeom>
          <a:solidFill>
            <a:srgbClr val="FF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আঁখ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8BC5BD-38C1-4F95-9046-19B6A4476628}"/>
              </a:ext>
            </a:extLst>
          </p:cNvPr>
          <p:cNvSpPr txBox="1"/>
          <p:nvPr/>
        </p:nvSpPr>
        <p:spPr>
          <a:xfrm>
            <a:off x="2843855" y="787327"/>
            <a:ext cx="5253645" cy="646331"/>
          </a:xfrm>
          <a:prstGeom prst="rect">
            <a:avLst/>
          </a:prstGeom>
          <a:solidFill>
            <a:srgbClr val="FF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দেখা যাচ্ছে?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27709" y="0"/>
            <a:ext cx="12164291" cy="7012479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71"/>
          <a:stretch/>
        </p:blipFill>
        <p:spPr>
          <a:xfrm>
            <a:off x="155574" y="5634978"/>
            <a:ext cx="11912100" cy="122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47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540ACD-A2C2-429A-B4DC-619E51F34C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31" b="13393"/>
          <a:stretch/>
        </p:blipFill>
        <p:spPr>
          <a:xfrm>
            <a:off x="1964920" y="1476888"/>
            <a:ext cx="3581638" cy="239261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B983A7-7621-40B6-A0AE-1BD30FD084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152" b="12040"/>
          <a:stretch/>
        </p:blipFill>
        <p:spPr>
          <a:xfrm>
            <a:off x="6109854" y="1476888"/>
            <a:ext cx="3310439" cy="243902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E9901A-239E-4A5A-BCD1-1A407F620DD7}"/>
              </a:ext>
            </a:extLst>
          </p:cNvPr>
          <p:cNvSpPr txBox="1"/>
          <p:nvPr/>
        </p:nvSpPr>
        <p:spPr>
          <a:xfrm>
            <a:off x="2529939" y="4874410"/>
            <a:ext cx="6383367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দোআঁশ মাটিতে পাট ভালো জন্মে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12B816-1B73-44C9-A5A5-2E66095B6B7D}"/>
              </a:ext>
            </a:extLst>
          </p:cNvPr>
          <p:cNvSpPr txBox="1"/>
          <p:nvPr/>
        </p:nvSpPr>
        <p:spPr>
          <a:xfrm>
            <a:off x="4676003" y="4147782"/>
            <a:ext cx="209124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পাট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8BC5BD-38C1-4F95-9046-19B6A4476628}"/>
              </a:ext>
            </a:extLst>
          </p:cNvPr>
          <p:cNvSpPr txBox="1"/>
          <p:nvPr/>
        </p:nvSpPr>
        <p:spPr>
          <a:xfrm>
            <a:off x="3031327" y="504749"/>
            <a:ext cx="503046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দেখা যাচ্ছে?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rame 12"/>
          <p:cNvSpPr/>
          <p:nvPr/>
        </p:nvSpPr>
        <p:spPr>
          <a:xfrm>
            <a:off x="27709" y="0"/>
            <a:ext cx="12164291" cy="7012479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71"/>
          <a:stretch/>
        </p:blipFill>
        <p:spPr>
          <a:xfrm>
            <a:off x="155574" y="5634978"/>
            <a:ext cx="11912100" cy="122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47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6354C3-301F-462F-B6F2-B18BBF476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4284" y="1344285"/>
            <a:ext cx="3975570" cy="3433012"/>
          </a:xfrm>
          <a:prstGeom prst="ellipse">
            <a:avLst/>
          </a:prstGeom>
          <a:ln>
            <a:solidFill>
              <a:srgbClr val="FF000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7B3ED0-5CD5-4528-94F6-E1DBB9E84A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9854" y="1490511"/>
            <a:ext cx="4130943" cy="3412708"/>
          </a:xfrm>
          <a:prstGeom prst="ellipse">
            <a:avLst/>
          </a:prstGeom>
          <a:ln>
            <a:solidFill>
              <a:srgbClr val="FF000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D7BFCB-AC93-4E45-AFD0-AA89118B091A}"/>
              </a:ext>
            </a:extLst>
          </p:cNvPr>
          <p:cNvSpPr txBox="1"/>
          <p:nvPr/>
        </p:nvSpPr>
        <p:spPr>
          <a:xfrm>
            <a:off x="2892390" y="5598498"/>
            <a:ext cx="591953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দোআঁশ মাটিতে ভুট্টা ভালো হয়।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F23736-11E6-4D73-929A-AC72AF6494CD}"/>
              </a:ext>
            </a:extLst>
          </p:cNvPr>
          <p:cNvSpPr txBox="1"/>
          <p:nvPr/>
        </p:nvSpPr>
        <p:spPr>
          <a:xfrm>
            <a:off x="4158651" y="4864732"/>
            <a:ext cx="349717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ভুট্টা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8BC5BD-38C1-4F95-9046-19B6A4476628}"/>
              </a:ext>
            </a:extLst>
          </p:cNvPr>
          <p:cNvSpPr txBox="1"/>
          <p:nvPr/>
        </p:nvSpPr>
        <p:spPr>
          <a:xfrm>
            <a:off x="3225337" y="654151"/>
            <a:ext cx="525364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দেখা যাচ্ছে?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27709" y="0"/>
            <a:ext cx="12164291" cy="7012479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43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09D94F-4254-426C-8D35-634BCA6E86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715" b="9970"/>
          <a:stretch/>
        </p:blipFill>
        <p:spPr>
          <a:xfrm>
            <a:off x="2004526" y="1786944"/>
            <a:ext cx="3229212" cy="208402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BBA011-15F1-4525-870D-06C0773529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7836"/>
          <a:stretch/>
        </p:blipFill>
        <p:spPr>
          <a:xfrm>
            <a:off x="5779965" y="1786944"/>
            <a:ext cx="2943609" cy="208402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1CF1CB2-FC3F-491F-81C1-B1FD37513A2D}"/>
              </a:ext>
            </a:extLst>
          </p:cNvPr>
          <p:cNvSpPr txBox="1"/>
          <p:nvPr/>
        </p:nvSpPr>
        <p:spPr>
          <a:xfrm>
            <a:off x="3157373" y="4927994"/>
            <a:ext cx="5493329" cy="646331"/>
          </a:xfrm>
          <a:prstGeom prst="rect">
            <a:avLst/>
          </a:prstGeom>
          <a:solidFill>
            <a:srgbClr val="00FF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দোআঁশ মাটিতে ধান ভালো জন্মে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095218-55FC-4BBC-9E9F-2436124F4EDA}"/>
              </a:ext>
            </a:extLst>
          </p:cNvPr>
          <p:cNvSpPr txBox="1"/>
          <p:nvPr/>
        </p:nvSpPr>
        <p:spPr>
          <a:xfrm>
            <a:off x="4067217" y="4158357"/>
            <a:ext cx="367364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ধান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8BC5BD-38C1-4F95-9046-19B6A4476628}"/>
              </a:ext>
            </a:extLst>
          </p:cNvPr>
          <p:cNvSpPr txBox="1"/>
          <p:nvPr/>
        </p:nvSpPr>
        <p:spPr>
          <a:xfrm>
            <a:off x="3157374" y="835257"/>
            <a:ext cx="443345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দেখা যাচ্ছে?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27709" y="0"/>
            <a:ext cx="12164291" cy="7012479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71"/>
          <a:stretch/>
        </p:blipFill>
        <p:spPr>
          <a:xfrm>
            <a:off x="153804" y="5697632"/>
            <a:ext cx="11912100" cy="122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19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BECA40A2-4E62-4CA0-BE80-732F65476088}"/>
              </a:ext>
            </a:extLst>
          </p:cNvPr>
          <p:cNvGrpSpPr/>
          <p:nvPr/>
        </p:nvGrpSpPr>
        <p:grpSpPr>
          <a:xfrm>
            <a:off x="1498066" y="1096959"/>
            <a:ext cx="8644052" cy="3460495"/>
            <a:chOff x="513348" y="689811"/>
            <a:chExt cx="10876547" cy="42672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9941DFF-9F1B-4C71-A463-3FBA3BB1EC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52085" y="2869531"/>
              <a:ext cx="3737810" cy="207143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61BBA7E-9D6B-4EE9-884A-4D0ECA5967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3121"/>
            <a:stretch/>
          </p:blipFill>
          <p:spPr>
            <a:xfrm>
              <a:off x="552086" y="2839453"/>
              <a:ext cx="3474482" cy="2085473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9B25819-46B5-4262-B082-13C4961C64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-446" t="19707" r="17544" b="2807"/>
            <a:stretch/>
          </p:blipFill>
          <p:spPr>
            <a:xfrm>
              <a:off x="513348" y="689811"/>
              <a:ext cx="3545304" cy="210151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3E0AC76-D35F-4FBB-9CB2-E2A3D69738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2456"/>
            <a:stretch/>
          </p:blipFill>
          <p:spPr>
            <a:xfrm>
              <a:off x="4116860" y="706720"/>
              <a:ext cx="3503139" cy="208460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6303985-67CB-4516-BE2B-A979B18FA9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90734" y="2866883"/>
              <a:ext cx="3513223" cy="209012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A2DE57E-F68D-4043-A519-0C13942D6F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97976" y="737936"/>
              <a:ext cx="3676909" cy="2037348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3369222-A6D8-4837-8F46-4D2978D16C3F}"/>
              </a:ext>
            </a:extLst>
          </p:cNvPr>
          <p:cNvSpPr txBox="1"/>
          <p:nvPr/>
        </p:nvSpPr>
        <p:spPr>
          <a:xfrm>
            <a:off x="1128028" y="4797324"/>
            <a:ext cx="9366450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দোআঁশ মাটিতে ধান, গম, ভুট্টা,যব,পাট, আঁখ ইত্যাদি ভালো জন্মে।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8BC5BD-38C1-4F95-9046-19B6A4476628}"/>
              </a:ext>
            </a:extLst>
          </p:cNvPr>
          <p:cNvSpPr txBox="1"/>
          <p:nvPr/>
        </p:nvSpPr>
        <p:spPr>
          <a:xfrm>
            <a:off x="3332748" y="237913"/>
            <a:ext cx="4957010" cy="584775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দেখা যাচ্ছে?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Frame 19"/>
          <p:cNvSpPr/>
          <p:nvPr/>
        </p:nvSpPr>
        <p:spPr>
          <a:xfrm>
            <a:off x="27709" y="0"/>
            <a:ext cx="12164291" cy="7012479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71"/>
          <a:stretch/>
        </p:blipFill>
        <p:spPr>
          <a:xfrm>
            <a:off x="155574" y="5634978"/>
            <a:ext cx="11912100" cy="122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63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73771" y="1102060"/>
            <a:ext cx="9962146" cy="3290662"/>
            <a:chOff x="708616" y="168099"/>
            <a:chExt cx="9001333" cy="3540536"/>
          </a:xfrm>
        </p:grpSpPr>
        <p:sp>
          <p:nvSpPr>
            <p:cNvPr id="5" name="TextBox 4"/>
            <p:cNvSpPr txBox="1"/>
            <p:nvPr/>
          </p:nvSpPr>
          <p:spPr>
            <a:xfrm>
              <a:off x="708616" y="1622407"/>
              <a:ext cx="9001333" cy="2086228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v"/>
              </a:pPr>
              <a:r>
                <a:rPr lang="en-U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- </a:t>
              </a:r>
              <a:r>
                <a:rPr lang="en-US" sz="4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এঁটেল</a:t>
              </a:r>
              <a:r>
                <a:rPr lang="en-U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মাটির</a:t>
              </a:r>
              <a:r>
                <a:rPr lang="en-U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বৈশিষ্ঠ্য</a:t>
              </a:r>
              <a:r>
                <a:rPr lang="en-U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</a:p>
            <a:p>
              <a:pPr marL="285750" indent="-285750">
                <a:buFont typeface="Wingdings" panose="05000000000000000000" pitchFamily="2" charset="2"/>
                <a:buChar char="v"/>
              </a:pPr>
              <a:r>
                <a:rPr lang="en-U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- </a:t>
              </a:r>
              <a:r>
                <a:rPr lang="en-US" sz="4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বেলে</a:t>
              </a:r>
              <a:r>
                <a:rPr lang="en-U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মাটির</a:t>
              </a:r>
              <a:r>
                <a:rPr lang="en-U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বৈশিষ্ঠ্য</a:t>
              </a:r>
              <a:r>
                <a:rPr lang="en-U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</a:p>
            <a:p>
              <a:pPr marL="285750" indent="-285750">
                <a:buFont typeface="Wingdings" panose="05000000000000000000" pitchFamily="2" charset="2"/>
                <a:buChar char="v"/>
              </a:pPr>
              <a:r>
                <a:rPr lang="en-U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- </a:t>
              </a:r>
              <a:r>
                <a:rPr lang="en-US" sz="4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দোআঁশ</a:t>
              </a:r>
              <a:r>
                <a:rPr lang="en-U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মাটির</a:t>
              </a:r>
              <a:r>
                <a:rPr lang="en-U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বৈশিষ্ঠ্য</a:t>
              </a:r>
              <a:r>
                <a:rPr lang="en-U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লিখ</a:t>
              </a:r>
              <a:r>
                <a:rPr lang="en-U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- </a:t>
              </a:r>
              <a:r>
                <a:rPr lang="bn-BD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355576" y="168099"/>
              <a:ext cx="2996640" cy="761639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lvl="1"/>
              <a:r>
                <a:rPr lang="bn-BD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একক কাজ</a:t>
              </a:r>
              <a:endPara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71"/>
          <a:stretch/>
        </p:blipFill>
        <p:spPr>
          <a:xfrm>
            <a:off x="27710" y="4762054"/>
            <a:ext cx="12164290" cy="2095945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27709" y="0"/>
            <a:ext cx="12164291" cy="7012479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07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7FB8BD-5A12-449D-9653-64724E45A7C3}"/>
              </a:ext>
            </a:extLst>
          </p:cNvPr>
          <p:cNvSpPr txBox="1"/>
          <p:nvPr/>
        </p:nvSpPr>
        <p:spPr>
          <a:xfrm>
            <a:off x="4446316" y="791936"/>
            <a:ext cx="3248526" cy="83099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373E31-1A6A-4FFB-8964-C5B2C05FBA32}"/>
              </a:ext>
            </a:extLst>
          </p:cNvPr>
          <p:cNvSpPr txBox="1"/>
          <p:nvPr/>
        </p:nvSpPr>
        <p:spPr>
          <a:xfrm>
            <a:off x="1854489" y="1966913"/>
            <a:ext cx="8146473" cy="646331"/>
          </a:xfrm>
          <a:prstGeom prst="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এঁটেল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মাটিতে কোন কোন ফসল ভালো জন্মে?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A7E3A7-D35A-471E-8DDE-2E9524965297}"/>
              </a:ext>
            </a:extLst>
          </p:cNvPr>
          <p:cNvSpPr txBox="1"/>
          <p:nvPr/>
        </p:nvSpPr>
        <p:spPr>
          <a:xfrm>
            <a:off x="1854488" y="2795625"/>
            <a:ext cx="8146474" cy="646331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বেলে মাটিতে কোন কোন ফসল ভালো জন্মে?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374B39-6037-4665-BFB1-F03593BCFB9E}"/>
              </a:ext>
            </a:extLst>
          </p:cNvPr>
          <p:cNvSpPr txBox="1"/>
          <p:nvPr/>
        </p:nvSpPr>
        <p:spPr>
          <a:xfrm>
            <a:off x="1854488" y="3785936"/>
            <a:ext cx="8146474" cy="646331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দোআঁশ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মাটিতে কোন কোন ফসল ভালো জন্মে?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27709" y="0"/>
            <a:ext cx="12164291" cy="7012479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71"/>
          <a:stretch/>
        </p:blipFill>
        <p:spPr>
          <a:xfrm>
            <a:off x="155574" y="5173579"/>
            <a:ext cx="11912100" cy="168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44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B3AE2D7-D7CF-4A41-B6EF-3BDB6DE6AABB}"/>
              </a:ext>
            </a:extLst>
          </p:cNvPr>
          <p:cNvSpPr txBox="1"/>
          <p:nvPr/>
        </p:nvSpPr>
        <p:spPr>
          <a:xfrm>
            <a:off x="3789948" y="524973"/>
            <a:ext cx="4018548" cy="95410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পাঠ্যবই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সংযোগঃ                                                 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 ৩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-৩৪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AutoShape 2" descr="blob:resource://pdf.js/275a509c-832f-43d9-a7e2-2352bd8e4af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6341" r="27842"/>
          <a:stretch/>
        </p:blipFill>
        <p:spPr>
          <a:xfrm>
            <a:off x="1901758" y="1687985"/>
            <a:ext cx="4076814" cy="38869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23" t="10243" r="32726" b="5497"/>
          <a:stretch/>
        </p:blipFill>
        <p:spPr>
          <a:xfrm>
            <a:off x="5641688" y="1668971"/>
            <a:ext cx="3904969" cy="3946993"/>
          </a:xfrm>
          <a:prstGeom prst="rect">
            <a:avLst/>
          </a:prstGeom>
        </p:spPr>
      </p:pic>
      <p:sp>
        <p:nvSpPr>
          <p:cNvPr id="10" name="Frame 9"/>
          <p:cNvSpPr/>
          <p:nvPr/>
        </p:nvSpPr>
        <p:spPr>
          <a:xfrm>
            <a:off x="27709" y="0"/>
            <a:ext cx="12164291" cy="7012479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71"/>
          <a:stretch/>
        </p:blipFill>
        <p:spPr>
          <a:xfrm>
            <a:off x="155574" y="5634978"/>
            <a:ext cx="11912100" cy="122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65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480828" y="1770003"/>
            <a:ext cx="3724275" cy="3165475"/>
          </a:xfr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32500" lnSpcReduction="20000"/>
          </a:bodyPr>
          <a:lstStyle/>
          <a:p>
            <a:pPr algn="ctr"/>
            <a:r>
              <a:rPr lang="en-US" sz="3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                                                  </a:t>
            </a:r>
            <a:r>
              <a:rPr lang="bn-BD" sz="8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উপস্থাপনায়ঃ</a:t>
            </a:r>
            <a:endParaRPr lang="en-US" sz="8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109728" indent="0" algn="ctr">
              <a:buNone/>
            </a:pPr>
            <a:r>
              <a:rPr lang="en-US" sz="8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8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মাহবুবুর</a:t>
            </a:r>
            <a:r>
              <a:rPr lang="en-US" sz="8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রহমান</a:t>
            </a:r>
            <a:endParaRPr lang="en-US" sz="8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8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8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8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8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চরসুবুদ্ধি</a:t>
            </a:r>
            <a:r>
              <a:rPr lang="en-US" sz="8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উত্তরপাড়া</a:t>
            </a:r>
            <a:r>
              <a:rPr lang="bn-BD" sz="8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সরকারি প্রাথমিক বিদ্যালয় </a:t>
            </a:r>
          </a:p>
          <a:p>
            <a:pPr algn="ctr"/>
            <a:r>
              <a:rPr lang="bn-BD" sz="8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রায়পুরা, নারসিংদী ।  </a:t>
            </a: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dirty="0" smtClean="0"/>
              <a:t>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29663" y="674601"/>
            <a:ext cx="3802449" cy="830997"/>
          </a:xfrm>
          <a:prstGeom prst="rect">
            <a:avLst/>
          </a:prstGeom>
          <a:solidFill>
            <a:srgbClr val="00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শিক্ষক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686" y="1911060"/>
            <a:ext cx="2465303" cy="288336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Frame 8"/>
          <p:cNvSpPr/>
          <p:nvPr/>
        </p:nvSpPr>
        <p:spPr>
          <a:xfrm>
            <a:off x="27709" y="0"/>
            <a:ext cx="12164291" cy="7012479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71"/>
          <a:stretch/>
        </p:blipFill>
        <p:spPr>
          <a:xfrm>
            <a:off x="155574" y="5123881"/>
            <a:ext cx="11912100" cy="173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21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105FCA1-3CD0-4C94-A005-8FED576695D1}"/>
              </a:ext>
            </a:extLst>
          </p:cNvPr>
          <p:cNvSpPr txBox="1"/>
          <p:nvPr/>
        </p:nvSpPr>
        <p:spPr>
          <a:xfrm>
            <a:off x="1279174" y="2655980"/>
            <a:ext cx="8443251" cy="298543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 পূরণ করঃ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ক। শিম ও কাঁঠাল ---------মাটিতে ভাল জন্মে।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খ। তরমুজ,চিনাবাদাম -------মাটিতে ভালো জন্মে।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গ। ধান, পাট ----------মাটিতে ভালো জন্মে। এঁটেল 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D4DD67-967F-420F-B3AB-EB8D3B67516D}"/>
              </a:ext>
            </a:extLst>
          </p:cNvPr>
          <p:cNvSpPr txBox="1"/>
          <p:nvPr/>
        </p:nvSpPr>
        <p:spPr>
          <a:xfrm>
            <a:off x="7347284" y="1831776"/>
            <a:ext cx="1459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এঁটেল </a:t>
            </a:r>
            <a:endParaRPr lang="en-US" sz="2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37D27A-603D-44E8-9A94-1B79391F6508}"/>
              </a:ext>
            </a:extLst>
          </p:cNvPr>
          <p:cNvSpPr txBox="1"/>
          <p:nvPr/>
        </p:nvSpPr>
        <p:spPr>
          <a:xfrm>
            <a:off x="3933231" y="1831776"/>
            <a:ext cx="1074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দোআঁশ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F66F68-2556-490F-B989-910C38078F77}"/>
              </a:ext>
            </a:extLst>
          </p:cNvPr>
          <p:cNvSpPr txBox="1"/>
          <p:nvPr/>
        </p:nvSpPr>
        <p:spPr>
          <a:xfrm>
            <a:off x="1086669" y="1831776"/>
            <a:ext cx="1443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বেলে </a:t>
            </a:r>
            <a:endParaRPr lang="en-US" sz="3200" dirty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85086" y="645601"/>
            <a:ext cx="3440303" cy="830997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/>
          </a:p>
        </p:txBody>
      </p:sp>
      <p:sp>
        <p:nvSpPr>
          <p:cNvPr id="12" name="Frame 11"/>
          <p:cNvSpPr/>
          <p:nvPr/>
        </p:nvSpPr>
        <p:spPr>
          <a:xfrm>
            <a:off x="27709" y="0"/>
            <a:ext cx="12164291" cy="7012479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71"/>
          <a:stretch/>
        </p:blipFill>
        <p:spPr>
          <a:xfrm>
            <a:off x="155574" y="5702968"/>
            <a:ext cx="11912100" cy="115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63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5 -0.01365 L -0.33984 0.293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17" y="1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8 -0.00509 L 0.19323 0.379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52" y="1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48148E-6 L -0.08046 0.4796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3" y="2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B44519-CEA4-490D-B812-62482D34C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6325" y="1447770"/>
            <a:ext cx="5629283" cy="2419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6ADAFFF-28D7-402E-85AD-160A155C0772}"/>
              </a:ext>
            </a:extLst>
          </p:cNvPr>
          <p:cNvSpPr txBox="1"/>
          <p:nvPr/>
        </p:nvSpPr>
        <p:spPr>
          <a:xfrm>
            <a:off x="1985211" y="3992733"/>
            <a:ext cx="8133347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মাটিতে কী কী ফসল ভালো জন্মে তিনটি ফসলের নাম লিখ।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86966" y="614663"/>
            <a:ext cx="2729345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27709" y="0"/>
            <a:ext cx="12164291" cy="7012479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71"/>
          <a:stretch/>
        </p:blipFill>
        <p:spPr>
          <a:xfrm>
            <a:off x="155574" y="5634978"/>
            <a:ext cx="11912100" cy="122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15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61" y="1535640"/>
            <a:ext cx="7230223" cy="2114878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946661" y="1535640"/>
            <a:ext cx="7230223" cy="2114878"/>
          </a:xfrm>
          <a:custGeom>
            <a:avLst/>
            <a:gdLst/>
            <a:ahLst/>
            <a:cxnLst/>
            <a:rect l="l" t="t" r="r" b="b"/>
            <a:pathLst>
              <a:path w="10461811" h="2928881">
                <a:moveTo>
                  <a:pt x="9774910" y="2876378"/>
                </a:moveTo>
                <a:lnTo>
                  <a:pt x="9872235" y="2876378"/>
                </a:lnTo>
                <a:lnTo>
                  <a:pt x="9888667" y="2928881"/>
                </a:lnTo>
                <a:close/>
                <a:moveTo>
                  <a:pt x="4329176" y="2876378"/>
                </a:moveTo>
                <a:lnTo>
                  <a:pt x="4526921" y="2876378"/>
                </a:lnTo>
                <a:lnTo>
                  <a:pt x="4518168" y="2881917"/>
                </a:lnTo>
                <a:cubicBezTo>
                  <a:pt x="4455548" y="2913226"/>
                  <a:pt x="4414276" y="2928881"/>
                  <a:pt x="4394352" y="2928881"/>
                </a:cubicBezTo>
                <a:close/>
                <a:moveTo>
                  <a:pt x="1773386" y="1157036"/>
                </a:moveTo>
                <a:lnTo>
                  <a:pt x="1773386" y="2198795"/>
                </a:lnTo>
                <a:cubicBezTo>
                  <a:pt x="1650994" y="2028015"/>
                  <a:pt x="1530024" y="1895660"/>
                  <a:pt x="1410478" y="1801731"/>
                </a:cubicBezTo>
                <a:cubicBezTo>
                  <a:pt x="1290932" y="1707802"/>
                  <a:pt x="1155731" y="1632374"/>
                  <a:pt x="1004875" y="1575447"/>
                </a:cubicBezTo>
                <a:cubicBezTo>
                  <a:pt x="1141500" y="1501443"/>
                  <a:pt x="1269585" y="1431707"/>
                  <a:pt x="1389131" y="1366242"/>
                </a:cubicBezTo>
                <a:cubicBezTo>
                  <a:pt x="1508677" y="1300776"/>
                  <a:pt x="1636762" y="1231041"/>
                  <a:pt x="1773386" y="1157036"/>
                </a:cubicBezTo>
                <a:close/>
                <a:moveTo>
                  <a:pt x="6760216" y="1067376"/>
                </a:moveTo>
                <a:lnTo>
                  <a:pt x="6760216" y="2168909"/>
                </a:lnTo>
                <a:cubicBezTo>
                  <a:pt x="6632131" y="1983897"/>
                  <a:pt x="6504757" y="1840157"/>
                  <a:pt x="6378096" y="1737689"/>
                </a:cubicBezTo>
                <a:cubicBezTo>
                  <a:pt x="6251434" y="1635221"/>
                  <a:pt x="6116944" y="1552677"/>
                  <a:pt x="5974627" y="1490057"/>
                </a:cubicBezTo>
                <a:close/>
                <a:moveTo>
                  <a:pt x="5137246" y="623348"/>
                </a:moveTo>
                <a:lnTo>
                  <a:pt x="5368357" y="623348"/>
                </a:lnTo>
                <a:lnTo>
                  <a:pt x="5419033" y="623348"/>
                </a:lnTo>
                <a:lnTo>
                  <a:pt x="6760216" y="623348"/>
                </a:lnTo>
                <a:lnTo>
                  <a:pt x="6760216" y="738624"/>
                </a:lnTo>
                <a:lnTo>
                  <a:pt x="5466556" y="1443093"/>
                </a:lnTo>
                <a:lnTo>
                  <a:pt x="5709918" y="1741958"/>
                </a:lnTo>
                <a:cubicBezTo>
                  <a:pt x="5832310" y="1759036"/>
                  <a:pt x="5952568" y="1791769"/>
                  <a:pt x="6070691" y="1840157"/>
                </a:cubicBezTo>
                <a:cubicBezTo>
                  <a:pt x="6188814" y="1888545"/>
                  <a:pt x="6297687" y="1953299"/>
                  <a:pt x="6397308" y="2034419"/>
                </a:cubicBezTo>
                <a:cubicBezTo>
                  <a:pt x="6496930" y="2115540"/>
                  <a:pt x="6586590" y="2215162"/>
                  <a:pt x="6666287" y="2333285"/>
                </a:cubicBezTo>
                <a:cubicBezTo>
                  <a:pt x="6745984" y="2451408"/>
                  <a:pt x="6808604" y="2587321"/>
                  <a:pt x="6854146" y="2741023"/>
                </a:cubicBezTo>
                <a:lnTo>
                  <a:pt x="6986500" y="2839221"/>
                </a:lnTo>
                <a:lnTo>
                  <a:pt x="6986500" y="623348"/>
                </a:lnTo>
                <a:lnTo>
                  <a:pt x="7200450" y="623348"/>
                </a:lnTo>
                <a:lnTo>
                  <a:pt x="7353678" y="623348"/>
                </a:lnTo>
                <a:lnTo>
                  <a:pt x="7388308" y="623348"/>
                </a:lnTo>
                <a:cubicBezTo>
                  <a:pt x="7408232" y="631887"/>
                  <a:pt x="7430292" y="650388"/>
                  <a:pt x="7454486" y="678851"/>
                </a:cubicBezTo>
                <a:cubicBezTo>
                  <a:pt x="7478680" y="707315"/>
                  <a:pt x="7502162" y="738624"/>
                  <a:pt x="7524932" y="772780"/>
                </a:cubicBezTo>
                <a:cubicBezTo>
                  <a:pt x="7547703" y="806936"/>
                  <a:pt x="7566916" y="841092"/>
                  <a:pt x="7582570" y="875249"/>
                </a:cubicBezTo>
                <a:cubicBezTo>
                  <a:pt x="7598226" y="909405"/>
                  <a:pt x="7606053" y="936445"/>
                  <a:pt x="7606053" y="956369"/>
                </a:cubicBezTo>
                <a:lnTo>
                  <a:pt x="7606053" y="2638555"/>
                </a:lnTo>
                <a:lnTo>
                  <a:pt x="7828068" y="2843491"/>
                </a:lnTo>
                <a:lnTo>
                  <a:pt x="7828068" y="623348"/>
                </a:lnTo>
                <a:lnTo>
                  <a:pt x="8244907" y="623348"/>
                </a:lnTo>
                <a:lnTo>
                  <a:pt x="8306252" y="623348"/>
                </a:lnTo>
                <a:lnTo>
                  <a:pt x="8496808" y="623348"/>
                </a:lnTo>
                <a:lnTo>
                  <a:pt x="8496808" y="1801731"/>
                </a:lnTo>
                <a:lnTo>
                  <a:pt x="8795673" y="2062171"/>
                </a:lnTo>
                <a:lnTo>
                  <a:pt x="9026227" y="1797462"/>
                </a:lnTo>
                <a:cubicBezTo>
                  <a:pt x="9100232" y="1712072"/>
                  <a:pt x="9175659" y="1625970"/>
                  <a:pt x="9252511" y="1539157"/>
                </a:cubicBezTo>
                <a:cubicBezTo>
                  <a:pt x="9329362" y="1452343"/>
                  <a:pt x="9413329" y="1373358"/>
                  <a:pt x="9504411" y="1302199"/>
                </a:cubicBezTo>
                <a:cubicBezTo>
                  <a:pt x="9481641" y="1370511"/>
                  <a:pt x="9465986" y="1440958"/>
                  <a:pt x="9457447" y="1513540"/>
                </a:cubicBezTo>
                <a:cubicBezTo>
                  <a:pt x="9448908" y="1586121"/>
                  <a:pt x="9444638" y="1659414"/>
                  <a:pt x="9444638" y="1733419"/>
                </a:cubicBezTo>
                <a:cubicBezTo>
                  <a:pt x="9444638" y="1921277"/>
                  <a:pt x="9470255" y="2107713"/>
                  <a:pt x="9521489" y="2292725"/>
                </a:cubicBezTo>
                <a:cubicBezTo>
                  <a:pt x="9572724" y="2477737"/>
                  <a:pt x="9639613" y="2664172"/>
                  <a:pt x="9722156" y="2852030"/>
                </a:cubicBezTo>
                <a:lnTo>
                  <a:pt x="9774910" y="2876378"/>
                </a:lnTo>
                <a:lnTo>
                  <a:pt x="4526921" y="2876378"/>
                </a:lnTo>
                <a:lnTo>
                  <a:pt x="4612630" y="2822144"/>
                </a:lnTo>
                <a:cubicBezTo>
                  <a:pt x="4644296" y="2797950"/>
                  <a:pt x="4676139" y="2769486"/>
                  <a:pt x="4708160" y="2736753"/>
                </a:cubicBezTo>
                <a:cubicBezTo>
                  <a:pt x="4772203" y="2671288"/>
                  <a:pt x="4829841" y="2589455"/>
                  <a:pt x="4881075" y="2491257"/>
                </a:cubicBezTo>
                <a:cubicBezTo>
                  <a:pt x="4932309" y="2393058"/>
                  <a:pt x="4957926" y="2277070"/>
                  <a:pt x="4957926" y="2143292"/>
                </a:cubicBezTo>
                <a:cubicBezTo>
                  <a:pt x="4957926" y="2040824"/>
                  <a:pt x="4947965" y="1938356"/>
                  <a:pt x="4928040" y="1835887"/>
                </a:cubicBezTo>
                <a:cubicBezTo>
                  <a:pt x="4908116" y="1733419"/>
                  <a:pt x="4886768" y="1635221"/>
                  <a:pt x="4863997" y="1541291"/>
                </a:cubicBezTo>
                <a:cubicBezTo>
                  <a:pt x="4846919" y="1458748"/>
                  <a:pt x="4831976" y="1383320"/>
                  <a:pt x="4819167" y="1315008"/>
                </a:cubicBezTo>
                <a:cubicBezTo>
                  <a:pt x="4806359" y="1246696"/>
                  <a:pt x="4799955" y="1185499"/>
                  <a:pt x="4799955" y="1131419"/>
                </a:cubicBezTo>
                <a:cubicBezTo>
                  <a:pt x="4799955" y="1077338"/>
                  <a:pt x="4805648" y="1021123"/>
                  <a:pt x="4817033" y="962773"/>
                </a:cubicBezTo>
                <a:cubicBezTo>
                  <a:pt x="4828418" y="904423"/>
                  <a:pt x="4847631" y="851055"/>
                  <a:pt x="4874671" y="802667"/>
                </a:cubicBezTo>
                <a:cubicBezTo>
                  <a:pt x="4901712" y="754279"/>
                  <a:pt x="4936579" y="713007"/>
                  <a:pt x="4979274" y="678851"/>
                </a:cubicBezTo>
                <a:cubicBezTo>
                  <a:pt x="5021969" y="644695"/>
                  <a:pt x="5074626" y="626194"/>
                  <a:pt x="5137246" y="623348"/>
                </a:cubicBezTo>
                <a:close/>
                <a:moveTo>
                  <a:pt x="7620425" y="12435"/>
                </a:moveTo>
                <a:lnTo>
                  <a:pt x="10461811" y="12435"/>
                </a:lnTo>
                <a:lnTo>
                  <a:pt x="10461811" y="2876378"/>
                </a:lnTo>
                <a:lnTo>
                  <a:pt x="9872235" y="2876378"/>
                </a:lnTo>
                <a:lnTo>
                  <a:pt x="9844904" y="2789055"/>
                </a:lnTo>
                <a:cubicBezTo>
                  <a:pt x="9831384" y="2744225"/>
                  <a:pt x="9818932" y="2701174"/>
                  <a:pt x="9807546" y="2659902"/>
                </a:cubicBezTo>
                <a:cubicBezTo>
                  <a:pt x="9784776" y="2577358"/>
                  <a:pt x="9765563" y="2498372"/>
                  <a:pt x="9749908" y="2422945"/>
                </a:cubicBezTo>
                <a:cubicBezTo>
                  <a:pt x="9734253" y="2347517"/>
                  <a:pt x="9722868" y="2273512"/>
                  <a:pt x="9715752" y="2200930"/>
                </a:cubicBezTo>
                <a:cubicBezTo>
                  <a:pt x="9708636" y="2128349"/>
                  <a:pt x="9705078" y="2055055"/>
                  <a:pt x="9705078" y="1981051"/>
                </a:cubicBezTo>
                <a:cubicBezTo>
                  <a:pt x="9705078" y="1824502"/>
                  <a:pt x="9724291" y="1669377"/>
                  <a:pt x="9762717" y="1515674"/>
                </a:cubicBezTo>
                <a:cubicBezTo>
                  <a:pt x="9801142" y="1361972"/>
                  <a:pt x="9878705" y="1213963"/>
                  <a:pt x="9995405" y="1071646"/>
                </a:cubicBezTo>
                <a:lnTo>
                  <a:pt x="9585532" y="849631"/>
                </a:lnTo>
                <a:cubicBezTo>
                  <a:pt x="9426137" y="935022"/>
                  <a:pt x="9278839" y="1044606"/>
                  <a:pt x="9143639" y="1178383"/>
                </a:cubicBezTo>
                <a:cubicBezTo>
                  <a:pt x="9008438" y="1312161"/>
                  <a:pt x="8868255" y="1460171"/>
                  <a:pt x="8723092" y="1622412"/>
                </a:cubicBezTo>
                <a:lnTo>
                  <a:pt x="8723092" y="623348"/>
                </a:lnTo>
                <a:lnTo>
                  <a:pt x="10281462" y="623348"/>
                </a:lnTo>
                <a:lnTo>
                  <a:pt x="10119220" y="418411"/>
                </a:lnTo>
                <a:lnTo>
                  <a:pt x="8144011" y="418411"/>
                </a:lnTo>
                <a:lnTo>
                  <a:pt x="8104013" y="418411"/>
                </a:lnTo>
                <a:lnTo>
                  <a:pt x="7823798" y="418411"/>
                </a:lnTo>
                <a:lnTo>
                  <a:pt x="7802450" y="350099"/>
                </a:lnTo>
                <a:cubicBezTo>
                  <a:pt x="7788218" y="293172"/>
                  <a:pt x="7766160" y="229130"/>
                  <a:pt x="7736273" y="157971"/>
                </a:cubicBezTo>
                <a:cubicBezTo>
                  <a:pt x="7721330" y="122392"/>
                  <a:pt x="7703006" y="91438"/>
                  <a:pt x="7681303" y="65110"/>
                </a:cubicBezTo>
                <a:close/>
                <a:moveTo>
                  <a:pt x="1790904" y="12435"/>
                </a:moveTo>
                <a:lnTo>
                  <a:pt x="7606053" y="12435"/>
                </a:lnTo>
                <a:lnTo>
                  <a:pt x="7606053" y="593461"/>
                </a:lnTo>
                <a:cubicBezTo>
                  <a:pt x="7591821" y="562152"/>
                  <a:pt x="7571186" y="535111"/>
                  <a:pt x="7544145" y="512340"/>
                </a:cubicBezTo>
                <a:cubicBezTo>
                  <a:pt x="7517105" y="489570"/>
                  <a:pt x="7476544" y="458260"/>
                  <a:pt x="7422464" y="418411"/>
                </a:cubicBezTo>
                <a:lnTo>
                  <a:pt x="7187167" y="418411"/>
                </a:lnTo>
                <a:lnTo>
                  <a:pt x="7038209" y="418411"/>
                </a:lnTo>
                <a:lnTo>
                  <a:pt x="5256792" y="418411"/>
                </a:lnTo>
                <a:lnTo>
                  <a:pt x="5227463" y="418411"/>
                </a:lnTo>
                <a:lnTo>
                  <a:pt x="2200337" y="418411"/>
                </a:lnTo>
                <a:lnTo>
                  <a:pt x="2178478" y="418411"/>
                </a:lnTo>
                <a:lnTo>
                  <a:pt x="1991132" y="418411"/>
                </a:lnTo>
                <a:lnTo>
                  <a:pt x="1974053" y="350099"/>
                </a:lnTo>
                <a:cubicBezTo>
                  <a:pt x="1959822" y="287480"/>
                  <a:pt x="1939897" y="221302"/>
                  <a:pt x="1914280" y="151567"/>
                </a:cubicBezTo>
                <a:cubicBezTo>
                  <a:pt x="1901472" y="116699"/>
                  <a:pt x="1883326" y="86635"/>
                  <a:pt x="1859844" y="61374"/>
                </a:cubicBezTo>
                <a:close/>
                <a:moveTo>
                  <a:pt x="0" y="12435"/>
                </a:moveTo>
                <a:lnTo>
                  <a:pt x="1773386" y="12435"/>
                </a:lnTo>
                <a:lnTo>
                  <a:pt x="1773386" y="819745"/>
                </a:lnTo>
                <a:cubicBezTo>
                  <a:pt x="1753462" y="831130"/>
                  <a:pt x="1739231" y="838958"/>
                  <a:pt x="1730692" y="843227"/>
                </a:cubicBezTo>
                <a:cubicBezTo>
                  <a:pt x="1722152" y="847497"/>
                  <a:pt x="1713614" y="852478"/>
                  <a:pt x="1705075" y="858170"/>
                </a:cubicBezTo>
                <a:cubicBezTo>
                  <a:pt x="1648148" y="898019"/>
                  <a:pt x="1586951" y="935022"/>
                  <a:pt x="1521486" y="969178"/>
                </a:cubicBezTo>
                <a:cubicBezTo>
                  <a:pt x="1456020" y="1003334"/>
                  <a:pt x="1393400" y="1020412"/>
                  <a:pt x="1333627" y="1020412"/>
                </a:cubicBezTo>
                <a:cubicBezTo>
                  <a:pt x="1299471" y="1020412"/>
                  <a:pt x="1265315" y="1018989"/>
                  <a:pt x="1231159" y="1016142"/>
                </a:cubicBezTo>
                <a:cubicBezTo>
                  <a:pt x="1197003" y="1013296"/>
                  <a:pt x="1164270" y="1006892"/>
                  <a:pt x="1132960" y="996929"/>
                </a:cubicBezTo>
                <a:cubicBezTo>
                  <a:pt x="1101651" y="986967"/>
                  <a:pt x="1072476" y="970601"/>
                  <a:pt x="1045435" y="947830"/>
                </a:cubicBezTo>
                <a:cubicBezTo>
                  <a:pt x="1018395" y="925059"/>
                  <a:pt x="994913" y="892327"/>
                  <a:pt x="974989" y="849631"/>
                </a:cubicBezTo>
                <a:cubicBezTo>
                  <a:pt x="1063225" y="843939"/>
                  <a:pt x="1124422" y="821880"/>
                  <a:pt x="1158577" y="783454"/>
                </a:cubicBezTo>
                <a:cubicBezTo>
                  <a:pt x="1192733" y="745029"/>
                  <a:pt x="1209812" y="698776"/>
                  <a:pt x="1209812" y="644695"/>
                </a:cubicBezTo>
                <a:cubicBezTo>
                  <a:pt x="1209812" y="584922"/>
                  <a:pt x="1187752" y="532976"/>
                  <a:pt x="1143634" y="488858"/>
                </a:cubicBezTo>
                <a:cubicBezTo>
                  <a:pt x="1099516" y="444740"/>
                  <a:pt x="1036185" y="422681"/>
                  <a:pt x="953641" y="422681"/>
                </a:cubicBezTo>
                <a:cubicBezTo>
                  <a:pt x="905253" y="422681"/>
                  <a:pt x="860424" y="431220"/>
                  <a:pt x="819152" y="448298"/>
                </a:cubicBezTo>
                <a:cubicBezTo>
                  <a:pt x="777880" y="465376"/>
                  <a:pt x="741589" y="488858"/>
                  <a:pt x="710279" y="518745"/>
                </a:cubicBezTo>
                <a:cubicBezTo>
                  <a:pt x="678969" y="548631"/>
                  <a:pt x="654064" y="582076"/>
                  <a:pt x="635563" y="619078"/>
                </a:cubicBezTo>
                <a:cubicBezTo>
                  <a:pt x="617062" y="656081"/>
                  <a:pt x="607811" y="695929"/>
                  <a:pt x="607811" y="738624"/>
                </a:cubicBezTo>
                <a:cubicBezTo>
                  <a:pt x="607811" y="789858"/>
                  <a:pt x="621331" y="841092"/>
                  <a:pt x="648371" y="892327"/>
                </a:cubicBezTo>
                <a:cubicBezTo>
                  <a:pt x="675412" y="943561"/>
                  <a:pt x="712414" y="989814"/>
                  <a:pt x="759378" y="1031086"/>
                </a:cubicBezTo>
                <a:cubicBezTo>
                  <a:pt x="806343" y="1072357"/>
                  <a:pt x="862558" y="1105090"/>
                  <a:pt x="928024" y="1129284"/>
                </a:cubicBezTo>
                <a:cubicBezTo>
                  <a:pt x="993490" y="1153478"/>
                  <a:pt x="1066071" y="1165575"/>
                  <a:pt x="1145769" y="1165575"/>
                </a:cubicBezTo>
                <a:lnTo>
                  <a:pt x="1150039" y="1165575"/>
                </a:lnTo>
                <a:lnTo>
                  <a:pt x="492534" y="1528483"/>
                </a:lnTo>
                <a:lnTo>
                  <a:pt x="740166" y="1840157"/>
                </a:lnTo>
                <a:cubicBezTo>
                  <a:pt x="910946" y="1840157"/>
                  <a:pt x="1059667" y="1872890"/>
                  <a:pt x="1186330" y="1938356"/>
                </a:cubicBezTo>
                <a:cubicBezTo>
                  <a:pt x="1312991" y="2003821"/>
                  <a:pt x="1420441" y="2080672"/>
                  <a:pt x="1508677" y="2168909"/>
                </a:cubicBezTo>
                <a:cubicBezTo>
                  <a:pt x="1596914" y="2257145"/>
                  <a:pt x="1667360" y="2346093"/>
                  <a:pt x="1720018" y="2435753"/>
                </a:cubicBezTo>
                <a:cubicBezTo>
                  <a:pt x="1772675" y="2525413"/>
                  <a:pt x="1811812" y="2595860"/>
                  <a:pt x="1837429" y="2647094"/>
                </a:cubicBezTo>
                <a:lnTo>
                  <a:pt x="1833160" y="2647094"/>
                </a:lnTo>
                <a:lnTo>
                  <a:pt x="1854507" y="2689789"/>
                </a:lnTo>
                <a:lnTo>
                  <a:pt x="1995401" y="2852030"/>
                </a:lnTo>
                <a:lnTo>
                  <a:pt x="1995401" y="623348"/>
                </a:lnTo>
                <a:lnTo>
                  <a:pt x="2319372" y="623348"/>
                </a:lnTo>
                <a:lnTo>
                  <a:pt x="2366848" y="623348"/>
                </a:lnTo>
                <a:lnTo>
                  <a:pt x="3783812" y="623348"/>
                </a:lnTo>
                <a:lnTo>
                  <a:pt x="3783812" y="1848696"/>
                </a:lnTo>
                <a:cubicBezTo>
                  <a:pt x="3726885" y="1743382"/>
                  <a:pt x="3663554" y="1654433"/>
                  <a:pt x="3593819" y="1581852"/>
                </a:cubicBezTo>
                <a:cubicBezTo>
                  <a:pt x="3524084" y="1509270"/>
                  <a:pt x="3452926" y="1450920"/>
                  <a:pt x="3380344" y="1406802"/>
                </a:cubicBezTo>
                <a:cubicBezTo>
                  <a:pt x="3307762" y="1362684"/>
                  <a:pt x="3236604" y="1330663"/>
                  <a:pt x="3166868" y="1310738"/>
                </a:cubicBezTo>
                <a:cubicBezTo>
                  <a:pt x="3097134" y="1290814"/>
                  <a:pt x="3033803" y="1280852"/>
                  <a:pt x="2976876" y="1280852"/>
                </a:cubicBezTo>
                <a:cubicBezTo>
                  <a:pt x="2908563" y="1280852"/>
                  <a:pt x="2842386" y="1290102"/>
                  <a:pt x="2778344" y="1308603"/>
                </a:cubicBezTo>
                <a:cubicBezTo>
                  <a:pt x="2714301" y="1327105"/>
                  <a:pt x="2658086" y="1354856"/>
                  <a:pt x="2609698" y="1391859"/>
                </a:cubicBezTo>
                <a:cubicBezTo>
                  <a:pt x="2561311" y="1428861"/>
                  <a:pt x="2522885" y="1475114"/>
                  <a:pt x="2494421" y="1530618"/>
                </a:cubicBezTo>
                <a:cubicBezTo>
                  <a:pt x="2465958" y="1586121"/>
                  <a:pt x="2451727" y="1649452"/>
                  <a:pt x="2451727" y="1720611"/>
                </a:cubicBezTo>
                <a:cubicBezTo>
                  <a:pt x="2451727" y="1771845"/>
                  <a:pt x="2460265" y="1820232"/>
                  <a:pt x="2477344" y="1865774"/>
                </a:cubicBezTo>
                <a:cubicBezTo>
                  <a:pt x="2494421" y="1911315"/>
                  <a:pt x="2519327" y="1952587"/>
                  <a:pt x="2552060" y="1989590"/>
                </a:cubicBezTo>
                <a:cubicBezTo>
                  <a:pt x="2584793" y="2026592"/>
                  <a:pt x="2624642" y="2055767"/>
                  <a:pt x="2671606" y="2077114"/>
                </a:cubicBezTo>
                <a:cubicBezTo>
                  <a:pt x="2718571" y="2098462"/>
                  <a:pt x="2770517" y="2109136"/>
                  <a:pt x="2827443" y="2109136"/>
                </a:cubicBezTo>
                <a:cubicBezTo>
                  <a:pt x="2864446" y="2109136"/>
                  <a:pt x="2902871" y="2101308"/>
                  <a:pt x="2942720" y="2085654"/>
                </a:cubicBezTo>
                <a:cubicBezTo>
                  <a:pt x="2982568" y="2069999"/>
                  <a:pt x="3019571" y="2047228"/>
                  <a:pt x="3053727" y="2017341"/>
                </a:cubicBezTo>
                <a:cubicBezTo>
                  <a:pt x="3087883" y="1987455"/>
                  <a:pt x="3115635" y="1951876"/>
                  <a:pt x="3136982" y="1910604"/>
                </a:cubicBezTo>
                <a:cubicBezTo>
                  <a:pt x="3158329" y="1869332"/>
                  <a:pt x="3169003" y="1824502"/>
                  <a:pt x="3169003" y="1776114"/>
                </a:cubicBezTo>
                <a:cubicBezTo>
                  <a:pt x="3169003" y="1747651"/>
                  <a:pt x="3165445" y="1718476"/>
                  <a:pt x="3158329" y="1688589"/>
                </a:cubicBezTo>
                <a:cubicBezTo>
                  <a:pt x="3151214" y="1658703"/>
                  <a:pt x="3137694" y="1625258"/>
                  <a:pt x="3117770" y="1588256"/>
                </a:cubicBezTo>
                <a:cubicBezTo>
                  <a:pt x="3208852" y="1599641"/>
                  <a:pt x="3299223" y="1639490"/>
                  <a:pt x="3388883" y="1707802"/>
                </a:cubicBezTo>
                <a:cubicBezTo>
                  <a:pt x="3478542" y="1776114"/>
                  <a:pt x="3559663" y="1862928"/>
                  <a:pt x="3632245" y="1968242"/>
                </a:cubicBezTo>
                <a:cubicBezTo>
                  <a:pt x="3704827" y="2073557"/>
                  <a:pt x="3763176" y="2191680"/>
                  <a:pt x="3807295" y="2322611"/>
                </a:cubicBezTo>
                <a:cubicBezTo>
                  <a:pt x="3851413" y="2453543"/>
                  <a:pt x="3873472" y="2587321"/>
                  <a:pt x="3873472" y="2723945"/>
                </a:cubicBezTo>
                <a:lnTo>
                  <a:pt x="4005827" y="2843491"/>
                </a:lnTo>
                <a:lnTo>
                  <a:pt x="4005827" y="623348"/>
                </a:lnTo>
                <a:lnTo>
                  <a:pt x="4812763" y="623348"/>
                </a:lnTo>
                <a:cubicBezTo>
                  <a:pt x="4721681" y="705891"/>
                  <a:pt x="4653369" y="804802"/>
                  <a:pt x="4607827" y="920078"/>
                </a:cubicBezTo>
                <a:cubicBezTo>
                  <a:pt x="4562286" y="1035355"/>
                  <a:pt x="4539515" y="1154190"/>
                  <a:pt x="4539515" y="1276582"/>
                </a:cubicBezTo>
                <a:cubicBezTo>
                  <a:pt x="4539515" y="1322124"/>
                  <a:pt x="4546631" y="1384743"/>
                  <a:pt x="4560863" y="1464440"/>
                </a:cubicBezTo>
                <a:cubicBezTo>
                  <a:pt x="4575094" y="1544138"/>
                  <a:pt x="4590749" y="1628105"/>
                  <a:pt x="4607827" y="1716341"/>
                </a:cubicBezTo>
                <a:cubicBezTo>
                  <a:pt x="4630598" y="1818809"/>
                  <a:pt x="4649811" y="1920566"/>
                  <a:pt x="4665465" y="2021611"/>
                </a:cubicBezTo>
                <a:cubicBezTo>
                  <a:pt x="4681120" y="2122656"/>
                  <a:pt x="4688948" y="2204488"/>
                  <a:pt x="4688948" y="2267108"/>
                </a:cubicBezTo>
                <a:cubicBezTo>
                  <a:pt x="4688948" y="2412271"/>
                  <a:pt x="4647676" y="2533952"/>
                  <a:pt x="4565132" y="2632150"/>
                </a:cubicBezTo>
                <a:cubicBezTo>
                  <a:pt x="4482588" y="2730349"/>
                  <a:pt x="4374427" y="2787987"/>
                  <a:pt x="4240649" y="2805065"/>
                </a:cubicBezTo>
                <a:lnTo>
                  <a:pt x="4329176" y="2876378"/>
                </a:lnTo>
                <a:lnTo>
                  <a:pt x="0" y="2876378"/>
                </a:lnTo>
                <a:close/>
                <a:moveTo>
                  <a:pt x="7606053" y="0"/>
                </a:moveTo>
                <a:lnTo>
                  <a:pt x="7620425" y="12435"/>
                </a:lnTo>
                <a:lnTo>
                  <a:pt x="7606053" y="12435"/>
                </a:lnTo>
                <a:close/>
                <a:moveTo>
                  <a:pt x="1773386" y="0"/>
                </a:moveTo>
                <a:lnTo>
                  <a:pt x="1790904" y="12435"/>
                </a:lnTo>
                <a:lnTo>
                  <a:pt x="1773386" y="12435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84332" y="327738"/>
            <a:ext cx="50842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সবাইকে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6" name="Frame 45"/>
          <p:cNvSpPr/>
          <p:nvPr/>
        </p:nvSpPr>
        <p:spPr>
          <a:xfrm>
            <a:off x="27709" y="0"/>
            <a:ext cx="12164291" cy="7012479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71"/>
          <a:stretch/>
        </p:blipFill>
        <p:spPr>
          <a:xfrm>
            <a:off x="155574" y="4836695"/>
            <a:ext cx="11912100" cy="202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1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61537" y="406343"/>
            <a:ext cx="5624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spc="-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5400" b="1" spc="-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5400" b="1" spc="-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-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spc="-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937" y="1329673"/>
            <a:ext cx="3449782" cy="4123774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783362" y="2649876"/>
            <a:ext cx="406347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৫ (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  <a:p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spc="-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71"/>
          <a:stretch/>
        </p:blipFill>
        <p:spPr>
          <a:xfrm>
            <a:off x="27710" y="5147186"/>
            <a:ext cx="12164290" cy="1710813"/>
          </a:xfrm>
          <a:prstGeom prst="rect">
            <a:avLst/>
          </a:prstGeom>
        </p:spPr>
      </p:pic>
      <p:sp>
        <p:nvSpPr>
          <p:cNvPr id="11" name="Frame 10"/>
          <p:cNvSpPr/>
          <p:nvPr/>
        </p:nvSpPr>
        <p:spPr>
          <a:xfrm>
            <a:off x="0" y="0"/>
            <a:ext cx="12192000" cy="6976653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89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430379" y="1625527"/>
            <a:ext cx="6340642" cy="3367578"/>
            <a:chOff x="1207563" y="1677116"/>
            <a:chExt cx="8456759" cy="3515743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56216DB-375B-42A1-8044-62C0F5192391}"/>
                </a:ext>
              </a:extLst>
            </p:cNvPr>
            <p:cNvGrpSpPr/>
            <p:nvPr/>
          </p:nvGrpSpPr>
          <p:grpSpPr>
            <a:xfrm>
              <a:off x="1207563" y="1677118"/>
              <a:ext cx="2106799" cy="3483764"/>
              <a:chOff x="1042559" y="2422386"/>
              <a:chExt cx="2372115" cy="3767862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605166C1-404E-4798-B615-D88A2A5135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42559" y="2422386"/>
                <a:ext cx="2372115" cy="1847407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69B69761-0714-4CA4-9156-127927EAEF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59087" y="4269792"/>
                <a:ext cx="2340659" cy="1920456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</p:pic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74B93B1-0B99-46E7-89A3-F1EBCF5F074D}"/>
                </a:ext>
              </a:extLst>
            </p:cNvPr>
            <p:cNvGrpSpPr/>
            <p:nvPr/>
          </p:nvGrpSpPr>
          <p:grpSpPr>
            <a:xfrm>
              <a:off x="3301384" y="1677116"/>
              <a:ext cx="6362938" cy="3515743"/>
              <a:chOff x="3529557" y="2203882"/>
              <a:chExt cx="7979903" cy="2778633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8426FC4C-ACC1-445E-B63F-F476763300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54197" y="2203882"/>
                <a:ext cx="2584255" cy="1360691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285EBE1B-1DAB-4E09-88D8-29F10A0E1C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6495" t="18723" r="7633" b="19085"/>
              <a:stretch/>
            </p:blipFill>
            <p:spPr>
              <a:xfrm>
                <a:off x="6183967" y="2210101"/>
                <a:ext cx="2699616" cy="1354473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E8EFAB45-36EA-4E5B-98B8-0F2A2A64F2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29557" y="3556791"/>
                <a:ext cx="2592268" cy="1403370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0F622B24-1D65-4E5B-B18F-87060DF8E7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flipV="1">
                <a:off x="8900212" y="2210101"/>
                <a:ext cx="2609248" cy="1354471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6483521D-6D99-4BD6-A084-2899682E01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t="11495"/>
              <a:stretch/>
            </p:blipFill>
            <p:spPr>
              <a:xfrm>
                <a:off x="6138454" y="3564575"/>
                <a:ext cx="2761757" cy="1403370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9F1D9C4F-0687-42CF-AD49-43E59F3F3A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t="15605"/>
              <a:stretch/>
            </p:blipFill>
            <p:spPr>
              <a:xfrm>
                <a:off x="8900213" y="3579145"/>
                <a:ext cx="2609247" cy="1403370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</p:pic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C8BC5BD-38C1-4F95-9046-19B6A4476628}"/>
              </a:ext>
            </a:extLst>
          </p:cNvPr>
          <p:cNvSpPr txBox="1"/>
          <p:nvPr/>
        </p:nvSpPr>
        <p:spPr>
          <a:xfrm>
            <a:off x="3944196" y="724214"/>
            <a:ext cx="3535682" cy="646331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দেখা যাচ্ছে?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Frame 24"/>
          <p:cNvSpPr/>
          <p:nvPr/>
        </p:nvSpPr>
        <p:spPr>
          <a:xfrm>
            <a:off x="27709" y="0"/>
            <a:ext cx="12164291" cy="7012479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71"/>
          <a:stretch/>
        </p:blipFill>
        <p:spPr>
          <a:xfrm>
            <a:off x="155574" y="5494744"/>
            <a:ext cx="11912100" cy="136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62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266EBE-942A-4132-BDC6-9A5F0CCF8B36}"/>
              </a:ext>
            </a:extLst>
          </p:cNvPr>
          <p:cNvSpPr txBox="1"/>
          <p:nvPr/>
        </p:nvSpPr>
        <p:spPr>
          <a:xfrm>
            <a:off x="3325384" y="420777"/>
            <a:ext cx="4386365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198655" y="1385239"/>
            <a:ext cx="6747637" cy="3292869"/>
            <a:chOff x="1207563" y="1674282"/>
            <a:chExt cx="8456759" cy="350014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56216DB-375B-42A1-8044-62C0F5192391}"/>
                </a:ext>
              </a:extLst>
            </p:cNvPr>
            <p:cNvGrpSpPr/>
            <p:nvPr/>
          </p:nvGrpSpPr>
          <p:grpSpPr>
            <a:xfrm>
              <a:off x="1207563" y="1677118"/>
              <a:ext cx="2106799" cy="3483763"/>
              <a:chOff x="1042559" y="2422386"/>
              <a:chExt cx="2372115" cy="3767861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605166C1-404E-4798-B615-D88A2A5135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42559" y="2422386"/>
                <a:ext cx="2372115" cy="1847407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69B69761-0714-4CA4-9156-127927EAEF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59087" y="4305822"/>
                <a:ext cx="2340659" cy="1884425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</p:pic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74B93B1-0B99-46E7-89A3-F1EBCF5F074D}"/>
                </a:ext>
              </a:extLst>
            </p:cNvPr>
            <p:cNvGrpSpPr/>
            <p:nvPr/>
          </p:nvGrpSpPr>
          <p:grpSpPr>
            <a:xfrm>
              <a:off x="3301384" y="1674282"/>
              <a:ext cx="6362938" cy="3500142"/>
              <a:chOff x="3529557" y="2201642"/>
              <a:chExt cx="7979903" cy="2766303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8426FC4C-ACC1-445E-B63F-F476763300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54197" y="2203882"/>
                <a:ext cx="2584255" cy="1360691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285EBE1B-1DAB-4E09-88D8-29F10A0E1C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6495" t="18723" r="7633" b="19085"/>
              <a:stretch/>
            </p:blipFill>
            <p:spPr>
              <a:xfrm>
                <a:off x="6161211" y="2201642"/>
                <a:ext cx="2699616" cy="1354473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E8EFAB45-36EA-4E5B-98B8-0F2A2A64F2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29557" y="3556791"/>
                <a:ext cx="2592268" cy="1403370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0F622B24-1D65-4E5B-B18F-87060DF8E7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flipV="1">
                <a:off x="8900212" y="2210101"/>
                <a:ext cx="2609248" cy="1354471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483521D-6D99-4BD6-A084-2899682E01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t="11495"/>
              <a:stretch/>
            </p:blipFill>
            <p:spPr>
              <a:xfrm>
                <a:off x="6138454" y="3564575"/>
                <a:ext cx="2761757" cy="1403370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9F1D9C4F-0687-42CF-AD49-43E59F3F3A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t="15605"/>
              <a:stretch/>
            </p:blipFill>
            <p:spPr>
              <a:xfrm>
                <a:off x="8900212" y="3579146"/>
                <a:ext cx="2609248" cy="1377401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</p:pic>
        </p:grpSp>
      </p:grpSp>
      <p:sp>
        <p:nvSpPr>
          <p:cNvPr id="27" name="Frame 26"/>
          <p:cNvSpPr/>
          <p:nvPr/>
        </p:nvSpPr>
        <p:spPr>
          <a:xfrm>
            <a:off x="27709" y="0"/>
            <a:ext cx="12164291" cy="7012479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08098" y="4784277"/>
            <a:ext cx="47998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মাটি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 ফসল</a:t>
            </a:r>
            <a:endParaRPr lang="en-US" sz="3200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71"/>
          <a:stretch/>
        </p:blipFill>
        <p:spPr>
          <a:xfrm>
            <a:off x="155574" y="5494744"/>
            <a:ext cx="11912100" cy="136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12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65601" y="1936578"/>
            <a:ext cx="8088506" cy="3139321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৪.২.১।কোন মাটিতে কোন ফসল হয় তা বর্ণনা করতে পারবে।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61453" y="763077"/>
            <a:ext cx="5541817" cy="1015663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/>
          </a:p>
        </p:txBody>
      </p:sp>
      <p:sp>
        <p:nvSpPr>
          <p:cNvPr id="7" name="Frame 6"/>
          <p:cNvSpPr/>
          <p:nvPr/>
        </p:nvSpPr>
        <p:spPr>
          <a:xfrm>
            <a:off x="27709" y="0"/>
            <a:ext cx="12164291" cy="7012479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71"/>
          <a:stretch/>
        </p:blipFill>
        <p:spPr>
          <a:xfrm>
            <a:off x="155574" y="5233737"/>
            <a:ext cx="11912100" cy="162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38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79F957-79BE-46A1-9605-4109AD46D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4492" y="1246045"/>
            <a:ext cx="3372909" cy="257151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25B8C-AD80-4C5E-A4F6-9A871C82C1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5643" y="1291504"/>
            <a:ext cx="3424768" cy="252605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ACD240-D5BD-4F36-BD3D-4763E9F1F0C5}"/>
              </a:ext>
            </a:extLst>
          </p:cNvPr>
          <p:cNvSpPr txBox="1"/>
          <p:nvPr/>
        </p:nvSpPr>
        <p:spPr>
          <a:xfrm>
            <a:off x="4122165" y="3972039"/>
            <a:ext cx="3604953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এঁটেল মাটি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8BC5BD-38C1-4F95-9046-19B6A4476628}"/>
              </a:ext>
            </a:extLst>
          </p:cNvPr>
          <p:cNvSpPr txBox="1"/>
          <p:nvPr/>
        </p:nvSpPr>
        <p:spPr>
          <a:xfrm>
            <a:off x="3962400" y="412240"/>
            <a:ext cx="3948547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দেখা যাচ্ছে?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27709" y="0"/>
            <a:ext cx="12164291" cy="7012479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71"/>
          <a:stretch/>
        </p:blipFill>
        <p:spPr>
          <a:xfrm>
            <a:off x="155574" y="5494744"/>
            <a:ext cx="11912100" cy="136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43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525375" y="1836554"/>
            <a:ext cx="7160458" cy="2434658"/>
            <a:chOff x="2477249" y="1858379"/>
            <a:chExt cx="7065634" cy="233291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04F3E54-62D7-416A-84F7-27FE3C550E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77249" y="1858379"/>
              <a:ext cx="3408574" cy="2332918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476B82A-A5DD-472C-BA5B-DF6B618189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16263"/>
            <a:stretch/>
          </p:blipFill>
          <p:spPr>
            <a:xfrm>
              <a:off x="6178207" y="1866875"/>
              <a:ext cx="3364676" cy="2324422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2D05530-2109-411F-84DC-A990D048518B}"/>
              </a:ext>
            </a:extLst>
          </p:cNvPr>
          <p:cNvSpPr txBox="1"/>
          <p:nvPr/>
        </p:nvSpPr>
        <p:spPr>
          <a:xfrm>
            <a:off x="4975425" y="4668096"/>
            <a:ext cx="2504902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বেলে মাটি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8BC5BD-38C1-4F95-9046-19B6A4476628}"/>
              </a:ext>
            </a:extLst>
          </p:cNvPr>
          <p:cNvSpPr txBox="1"/>
          <p:nvPr/>
        </p:nvSpPr>
        <p:spPr>
          <a:xfrm>
            <a:off x="3809779" y="865950"/>
            <a:ext cx="4225636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দেখা যাচ্ছে?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27709" y="0"/>
            <a:ext cx="12164291" cy="7012479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71"/>
          <a:stretch/>
        </p:blipFill>
        <p:spPr>
          <a:xfrm>
            <a:off x="155574" y="5494744"/>
            <a:ext cx="11912100" cy="136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9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418</TotalTime>
  <Words>475</Words>
  <Application>Microsoft Office PowerPoint</Application>
  <PresentationFormat>Widescreen</PresentationFormat>
  <Paragraphs>98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74</cp:revision>
  <dcterms:created xsi:type="dcterms:W3CDTF">2020-07-28T15:49:07Z</dcterms:created>
  <dcterms:modified xsi:type="dcterms:W3CDTF">2020-11-26T15:27:20Z</dcterms:modified>
</cp:coreProperties>
</file>