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75" d="100"/>
          <a:sy n="75" d="100"/>
        </p:scale>
        <p:origin x="-101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5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EBC23-3776-4959-B749-C372A77320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A2CF-35F4-4FC9-8D9A-BDF9E399DABB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শরীর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BB0FD96-5B98-4374-8605-07149BE5BE99}" type="par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FA53A787-2C17-4DBA-AA61-264A5034F6AD}" type="sib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3A1265AE-14FB-4738-BC95-B45F340B8CAD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কাপড়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58434A-DFA8-4E91-9B07-E66A9DDC74D2}" type="par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05E21B96-0A7A-4C52-B09B-DA26971A72DF}" type="sib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AE8D5474-9069-459A-BF89-3907C3A50A1A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নামাজের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জায়গা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পাক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C0343F9-E9FB-4205-9861-5BAE057182FB}" type="parTrans" cxnId="{C83BBAF7-68F2-4E5C-8564-6C994B324580}">
      <dgm:prSet/>
      <dgm:spPr/>
      <dgm:t>
        <a:bodyPr/>
        <a:lstStyle/>
        <a:p>
          <a:pPr algn="ctr"/>
          <a:endParaRPr lang="en-US"/>
        </a:p>
      </dgm:t>
    </dgm:pt>
    <dgm:pt modelId="{5514479F-0637-41D3-B431-A476A74C99A9}" type="sibTrans" cxnId="{C83BBAF7-68F2-4E5C-8564-6C994B324580}">
      <dgm:prSet/>
      <dgm:spPr/>
      <dgm:t>
        <a:bodyPr/>
        <a:lstStyle/>
        <a:p>
          <a:pPr algn="ctr"/>
          <a:endParaRPr lang="en-US"/>
        </a:p>
      </dgm:t>
    </dgm:pt>
    <dgm:pt modelId="{4A5D3D56-96B4-4AD8-8D3D-0FE76680E52E}" type="pres">
      <dgm:prSet presAssocID="{0B1EBC23-3776-4959-B749-C372A77320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C9EA9-7AFA-4944-88A7-940584250E81}" type="pres">
      <dgm:prSet presAssocID="{6B5AA2CF-35F4-4FC9-8D9A-BDF9E399DABB}" presName="node" presStyleLbl="node1" presStyleIdx="0" presStyleCnt="3" custLinFactX="-12500" custLinFactNeighborX="-100000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E715D-0794-41D7-9B2D-DFCCA130A403}" type="pres">
      <dgm:prSet presAssocID="{FA53A787-2C17-4DBA-AA61-264A5034F6A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AB6AC9-FD76-4DE0-B6D0-74340DF53905}" type="pres">
      <dgm:prSet presAssocID="{FA53A787-2C17-4DBA-AA61-264A5034F6A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150045-E0CB-47A3-A654-CB9DB5914420}" type="pres">
      <dgm:prSet presAssocID="{3A1265AE-14FB-4738-BC95-B45F340B8CAD}" presName="node" presStyleLbl="node1" presStyleIdx="1" presStyleCnt="3" custLinFactX="-12500" custLinFactNeighborX="-100000" custLinFactNeighborY="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B158C-2FF5-44C4-A47C-92937ECC5ADF}" type="pres">
      <dgm:prSet presAssocID="{05E21B96-0A7A-4C52-B09B-DA26971A72D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63E4E37-D7E6-468C-AD09-C35214033090}" type="pres">
      <dgm:prSet presAssocID="{05E21B96-0A7A-4C52-B09B-DA26971A72D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D14F16-3447-457A-BE52-E39E048AD97E}" type="pres">
      <dgm:prSet presAssocID="{AE8D5474-9069-459A-BF89-3907C3A50A1A}" presName="node" presStyleLbl="node1" presStyleIdx="2" presStyleCnt="3" custLinFactX="-12500" custLinFactNeighborX="-100000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B22AE2-38C4-4DD5-AC12-3AC6DACCB047}" type="presOf" srcId="{3A1265AE-14FB-4738-BC95-B45F340B8CAD}" destId="{C0150045-E0CB-47A3-A654-CB9DB5914420}" srcOrd="0" destOrd="0" presId="urn:microsoft.com/office/officeart/2005/8/layout/process2"/>
    <dgm:cxn modelId="{25F31191-C7E8-4C4E-A9D9-CF8EECF1515B}" type="presOf" srcId="{05E21B96-0A7A-4C52-B09B-DA26971A72DF}" destId="{463E4E37-D7E6-468C-AD09-C35214033090}" srcOrd="1" destOrd="0" presId="urn:microsoft.com/office/officeart/2005/8/layout/process2"/>
    <dgm:cxn modelId="{00070540-4ADC-434C-9AE4-226089D99C3F}" type="presOf" srcId="{FA53A787-2C17-4DBA-AA61-264A5034F6AD}" destId="{3CAB6AC9-FD76-4DE0-B6D0-74340DF53905}" srcOrd="1" destOrd="0" presId="urn:microsoft.com/office/officeart/2005/8/layout/process2"/>
    <dgm:cxn modelId="{51C5A6EF-1655-4254-B963-D906AF134360}" srcId="{0B1EBC23-3776-4959-B749-C372A773204C}" destId="{3A1265AE-14FB-4738-BC95-B45F340B8CAD}" srcOrd="1" destOrd="0" parTransId="{2B58434A-DFA8-4E91-9B07-E66A9DDC74D2}" sibTransId="{05E21B96-0A7A-4C52-B09B-DA26971A72DF}"/>
    <dgm:cxn modelId="{31DF5AB5-11A0-4564-B062-D3FC374411AF}" type="presOf" srcId="{6B5AA2CF-35F4-4FC9-8D9A-BDF9E399DABB}" destId="{CA1C9EA9-7AFA-4944-88A7-940584250E81}" srcOrd="0" destOrd="0" presId="urn:microsoft.com/office/officeart/2005/8/layout/process2"/>
    <dgm:cxn modelId="{00BEFF6E-6CAD-47E1-87B5-D9B1D58AEEA3}" type="presOf" srcId="{FA53A787-2C17-4DBA-AA61-264A5034F6AD}" destId="{C81E715D-0794-41D7-9B2D-DFCCA130A403}" srcOrd="0" destOrd="0" presId="urn:microsoft.com/office/officeart/2005/8/layout/process2"/>
    <dgm:cxn modelId="{04248DA7-B055-4B52-8349-27A04A9AADA5}" srcId="{0B1EBC23-3776-4959-B749-C372A773204C}" destId="{6B5AA2CF-35F4-4FC9-8D9A-BDF9E399DABB}" srcOrd="0" destOrd="0" parTransId="{CBB0FD96-5B98-4374-8605-07149BE5BE99}" sibTransId="{FA53A787-2C17-4DBA-AA61-264A5034F6AD}"/>
    <dgm:cxn modelId="{201CBCC2-2FD1-4711-8FD6-CDF683F2FD41}" type="presOf" srcId="{0B1EBC23-3776-4959-B749-C372A773204C}" destId="{4A5D3D56-96B4-4AD8-8D3D-0FE76680E52E}" srcOrd="0" destOrd="0" presId="urn:microsoft.com/office/officeart/2005/8/layout/process2"/>
    <dgm:cxn modelId="{91E610ED-F9B0-42B4-9B39-F4AB58BC6104}" type="presOf" srcId="{AE8D5474-9069-459A-BF89-3907C3A50A1A}" destId="{C1D14F16-3447-457A-BE52-E39E048AD97E}" srcOrd="0" destOrd="0" presId="urn:microsoft.com/office/officeart/2005/8/layout/process2"/>
    <dgm:cxn modelId="{7721C0E7-0D50-4262-9EF4-681C1E02F1F6}" type="presOf" srcId="{05E21B96-0A7A-4C52-B09B-DA26971A72DF}" destId="{3D5B158C-2FF5-44C4-A47C-92937ECC5ADF}" srcOrd="0" destOrd="0" presId="urn:microsoft.com/office/officeart/2005/8/layout/process2"/>
    <dgm:cxn modelId="{C83BBAF7-68F2-4E5C-8564-6C994B324580}" srcId="{0B1EBC23-3776-4959-B749-C372A773204C}" destId="{AE8D5474-9069-459A-BF89-3907C3A50A1A}" srcOrd="2" destOrd="0" parTransId="{4C0343F9-E9FB-4205-9861-5BAE057182FB}" sibTransId="{5514479F-0637-41D3-B431-A476A74C99A9}"/>
    <dgm:cxn modelId="{8E50FC10-8B8E-4A4D-A191-2C751081CC49}" type="presParOf" srcId="{4A5D3D56-96B4-4AD8-8D3D-0FE76680E52E}" destId="{CA1C9EA9-7AFA-4944-88A7-940584250E81}" srcOrd="0" destOrd="0" presId="urn:microsoft.com/office/officeart/2005/8/layout/process2"/>
    <dgm:cxn modelId="{4D5BB010-4A7C-4B6D-98CD-ED9408E404EB}" type="presParOf" srcId="{4A5D3D56-96B4-4AD8-8D3D-0FE76680E52E}" destId="{C81E715D-0794-41D7-9B2D-DFCCA130A403}" srcOrd="1" destOrd="0" presId="urn:microsoft.com/office/officeart/2005/8/layout/process2"/>
    <dgm:cxn modelId="{6EC80D14-BBEC-405F-A66F-777C959AC1C9}" type="presParOf" srcId="{C81E715D-0794-41D7-9B2D-DFCCA130A403}" destId="{3CAB6AC9-FD76-4DE0-B6D0-74340DF53905}" srcOrd="0" destOrd="0" presId="urn:microsoft.com/office/officeart/2005/8/layout/process2"/>
    <dgm:cxn modelId="{89FDA571-A255-4CB4-953B-1171C4696968}" type="presParOf" srcId="{4A5D3D56-96B4-4AD8-8D3D-0FE76680E52E}" destId="{C0150045-E0CB-47A3-A654-CB9DB5914420}" srcOrd="2" destOrd="0" presId="urn:microsoft.com/office/officeart/2005/8/layout/process2"/>
    <dgm:cxn modelId="{700AD142-990A-4DD6-882D-6FC487311120}" type="presParOf" srcId="{4A5D3D56-96B4-4AD8-8D3D-0FE76680E52E}" destId="{3D5B158C-2FF5-44C4-A47C-92937ECC5ADF}" srcOrd="3" destOrd="0" presId="urn:microsoft.com/office/officeart/2005/8/layout/process2"/>
    <dgm:cxn modelId="{7BD3283A-E958-415A-9F49-68578FE0C8BE}" type="presParOf" srcId="{3D5B158C-2FF5-44C4-A47C-92937ECC5ADF}" destId="{463E4E37-D7E6-468C-AD09-C35214033090}" srcOrd="0" destOrd="0" presId="urn:microsoft.com/office/officeart/2005/8/layout/process2"/>
    <dgm:cxn modelId="{5B36577F-9282-4A05-BAAC-CD01C645F2D2}" type="presParOf" srcId="{4A5D3D56-96B4-4AD8-8D3D-0FE76680E52E}" destId="{C1D14F16-3447-457A-BE52-E39E048AD97E}" srcOrd="4" destOrd="0" presId="urn:microsoft.com/office/officeart/2005/8/layout/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EBC23-3776-4959-B749-C372A77320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A2CF-35F4-4FC9-8D9A-BDF9E399DAB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সতর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ঢাকা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BB0FD96-5B98-4374-8605-07149BE5BE99}" type="parTrans" cxnId="{04248DA7-B055-4B52-8349-27A04A9AADA5}">
      <dgm:prSet/>
      <dgm:spPr/>
      <dgm:t>
        <a:bodyPr/>
        <a:lstStyle/>
        <a:p>
          <a:endParaRPr lang="en-US"/>
        </a:p>
      </dgm:t>
    </dgm:pt>
    <dgm:pt modelId="{FA53A787-2C17-4DBA-AA61-264A5034F6AD}" type="sibTrans" cxnId="{04248DA7-B055-4B52-8349-27A04A9AADA5}">
      <dgm:prSet/>
      <dgm:spPr/>
      <dgm:t>
        <a:bodyPr/>
        <a:lstStyle/>
        <a:p>
          <a:endParaRPr lang="en-US"/>
        </a:p>
      </dgm:t>
    </dgm:pt>
    <dgm:pt modelId="{3A1265AE-14FB-4738-BC95-B45F340B8CAD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কিবলামূখী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হওয়া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58434A-DFA8-4E91-9B07-E66A9DDC74D2}" type="parTrans" cxnId="{51C5A6EF-1655-4254-B963-D906AF134360}">
      <dgm:prSet/>
      <dgm:spPr/>
      <dgm:t>
        <a:bodyPr/>
        <a:lstStyle/>
        <a:p>
          <a:endParaRPr lang="en-US"/>
        </a:p>
      </dgm:t>
    </dgm:pt>
    <dgm:pt modelId="{05E21B96-0A7A-4C52-B09B-DA26971A72DF}" type="sibTrans" cxnId="{51C5A6EF-1655-4254-B963-D906AF134360}">
      <dgm:prSet/>
      <dgm:spPr/>
      <dgm:t>
        <a:bodyPr/>
        <a:lstStyle/>
        <a:p>
          <a:endParaRPr lang="en-US"/>
        </a:p>
      </dgm:t>
    </dgm:pt>
    <dgm:pt modelId="{AE8D5474-9069-459A-BF89-3907C3A50A1A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সময়মত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নামাজ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পড়া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C0343F9-E9FB-4205-9861-5BAE057182FB}" type="parTrans" cxnId="{C83BBAF7-68F2-4E5C-8564-6C994B324580}">
      <dgm:prSet/>
      <dgm:spPr/>
      <dgm:t>
        <a:bodyPr/>
        <a:lstStyle/>
        <a:p>
          <a:endParaRPr lang="en-US"/>
        </a:p>
      </dgm:t>
    </dgm:pt>
    <dgm:pt modelId="{5514479F-0637-41D3-B431-A476A74C99A9}" type="sibTrans" cxnId="{C83BBAF7-68F2-4E5C-8564-6C994B324580}">
      <dgm:prSet/>
      <dgm:spPr/>
      <dgm:t>
        <a:bodyPr/>
        <a:lstStyle/>
        <a:p>
          <a:endParaRPr lang="en-US"/>
        </a:p>
      </dgm:t>
    </dgm:pt>
    <dgm:pt modelId="{4A5D3D56-96B4-4AD8-8D3D-0FE76680E52E}" type="pres">
      <dgm:prSet presAssocID="{0B1EBC23-3776-4959-B749-C372A77320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C9EA9-7AFA-4944-88A7-940584250E81}" type="pres">
      <dgm:prSet presAssocID="{6B5AA2CF-35F4-4FC9-8D9A-BDF9E399DABB}" presName="node" presStyleLbl="node1" presStyleIdx="0" presStyleCnt="3" custLinFactNeighborX="-13194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E715D-0794-41D7-9B2D-DFCCA130A403}" type="pres">
      <dgm:prSet presAssocID="{FA53A787-2C17-4DBA-AA61-264A5034F6A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AB6AC9-FD76-4DE0-B6D0-74340DF53905}" type="pres">
      <dgm:prSet presAssocID="{FA53A787-2C17-4DBA-AA61-264A5034F6A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150045-E0CB-47A3-A654-CB9DB5914420}" type="pres">
      <dgm:prSet presAssocID="{3A1265AE-14FB-4738-BC95-B45F340B8CAD}" presName="node" presStyleLbl="node1" presStyleIdx="1" presStyleCnt="3" custLinFactX="-12500" custLinFactNeighborX="-100000" custLinFactNeighborY="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B158C-2FF5-44C4-A47C-92937ECC5ADF}" type="pres">
      <dgm:prSet presAssocID="{05E21B96-0A7A-4C52-B09B-DA26971A72D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63E4E37-D7E6-468C-AD09-C35214033090}" type="pres">
      <dgm:prSet presAssocID="{05E21B96-0A7A-4C52-B09B-DA26971A72D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D14F16-3447-457A-BE52-E39E048AD97E}" type="pres">
      <dgm:prSet presAssocID="{AE8D5474-9069-459A-BF89-3907C3A50A1A}" presName="node" presStyleLbl="node1" presStyleIdx="2" presStyleCnt="3" custLinFactX="-12500" custLinFactNeighborX="-100000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C5A6EF-1655-4254-B963-D906AF134360}" srcId="{0B1EBC23-3776-4959-B749-C372A773204C}" destId="{3A1265AE-14FB-4738-BC95-B45F340B8CAD}" srcOrd="1" destOrd="0" parTransId="{2B58434A-DFA8-4E91-9B07-E66A9DDC74D2}" sibTransId="{05E21B96-0A7A-4C52-B09B-DA26971A72DF}"/>
    <dgm:cxn modelId="{CABCB7C8-536F-43FB-8F9F-CB906881E235}" type="presOf" srcId="{AE8D5474-9069-459A-BF89-3907C3A50A1A}" destId="{C1D14F16-3447-457A-BE52-E39E048AD97E}" srcOrd="0" destOrd="0" presId="urn:microsoft.com/office/officeart/2005/8/layout/process2"/>
    <dgm:cxn modelId="{04248DA7-B055-4B52-8349-27A04A9AADA5}" srcId="{0B1EBC23-3776-4959-B749-C372A773204C}" destId="{6B5AA2CF-35F4-4FC9-8D9A-BDF9E399DABB}" srcOrd="0" destOrd="0" parTransId="{CBB0FD96-5B98-4374-8605-07149BE5BE99}" sibTransId="{FA53A787-2C17-4DBA-AA61-264A5034F6AD}"/>
    <dgm:cxn modelId="{1D2E25E2-C814-4F62-9161-C6CD48D5DD2C}" type="presOf" srcId="{6B5AA2CF-35F4-4FC9-8D9A-BDF9E399DABB}" destId="{CA1C9EA9-7AFA-4944-88A7-940584250E81}" srcOrd="0" destOrd="0" presId="urn:microsoft.com/office/officeart/2005/8/layout/process2"/>
    <dgm:cxn modelId="{11485F8F-7C7A-4D93-8ED8-DCC4066D1AA3}" type="presOf" srcId="{3A1265AE-14FB-4738-BC95-B45F340B8CAD}" destId="{C0150045-E0CB-47A3-A654-CB9DB5914420}" srcOrd="0" destOrd="0" presId="urn:microsoft.com/office/officeart/2005/8/layout/process2"/>
    <dgm:cxn modelId="{07C34227-4B56-4855-9743-68628F36F6F1}" type="presOf" srcId="{FA53A787-2C17-4DBA-AA61-264A5034F6AD}" destId="{3CAB6AC9-FD76-4DE0-B6D0-74340DF53905}" srcOrd="1" destOrd="0" presId="urn:microsoft.com/office/officeart/2005/8/layout/process2"/>
    <dgm:cxn modelId="{0C6E2262-3253-4011-BAB5-3A2C97907CF3}" type="presOf" srcId="{FA53A787-2C17-4DBA-AA61-264A5034F6AD}" destId="{C81E715D-0794-41D7-9B2D-DFCCA130A403}" srcOrd="0" destOrd="0" presId="urn:microsoft.com/office/officeart/2005/8/layout/process2"/>
    <dgm:cxn modelId="{C83BBAF7-68F2-4E5C-8564-6C994B324580}" srcId="{0B1EBC23-3776-4959-B749-C372A773204C}" destId="{AE8D5474-9069-459A-BF89-3907C3A50A1A}" srcOrd="2" destOrd="0" parTransId="{4C0343F9-E9FB-4205-9861-5BAE057182FB}" sibTransId="{5514479F-0637-41D3-B431-A476A74C99A9}"/>
    <dgm:cxn modelId="{4D6F95DE-0FC1-44C9-9DD9-215712FAC677}" type="presOf" srcId="{0B1EBC23-3776-4959-B749-C372A773204C}" destId="{4A5D3D56-96B4-4AD8-8D3D-0FE76680E52E}" srcOrd="0" destOrd="0" presId="urn:microsoft.com/office/officeart/2005/8/layout/process2"/>
    <dgm:cxn modelId="{CC1209BD-1296-49D4-B992-B3C76627E249}" type="presOf" srcId="{05E21B96-0A7A-4C52-B09B-DA26971A72DF}" destId="{3D5B158C-2FF5-44C4-A47C-92937ECC5ADF}" srcOrd="0" destOrd="0" presId="urn:microsoft.com/office/officeart/2005/8/layout/process2"/>
    <dgm:cxn modelId="{411E777C-8A8A-4DF1-8C8F-74AC75491C80}" type="presOf" srcId="{05E21B96-0A7A-4C52-B09B-DA26971A72DF}" destId="{463E4E37-D7E6-468C-AD09-C35214033090}" srcOrd="1" destOrd="0" presId="urn:microsoft.com/office/officeart/2005/8/layout/process2"/>
    <dgm:cxn modelId="{752EE824-33E1-45F3-923A-DA36020E362F}" type="presParOf" srcId="{4A5D3D56-96B4-4AD8-8D3D-0FE76680E52E}" destId="{CA1C9EA9-7AFA-4944-88A7-940584250E81}" srcOrd="0" destOrd="0" presId="urn:microsoft.com/office/officeart/2005/8/layout/process2"/>
    <dgm:cxn modelId="{8D8549BC-777B-469B-A3F6-9A8CB08F110D}" type="presParOf" srcId="{4A5D3D56-96B4-4AD8-8D3D-0FE76680E52E}" destId="{C81E715D-0794-41D7-9B2D-DFCCA130A403}" srcOrd="1" destOrd="0" presId="urn:microsoft.com/office/officeart/2005/8/layout/process2"/>
    <dgm:cxn modelId="{BC834C72-1D4E-418A-859B-96B9004CE74C}" type="presParOf" srcId="{C81E715D-0794-41D7-9B2D-DFCCA130A403}" destId="{3CAB6AC9-FD76-4DE0-B6D0-74340DF53905}" srcOrd="0" destOrd="0" presId="urn:microsoft.com/office/officeart/2005/8/layout/process2"/>
    <dgm:cxn modelId="{9A780C3E-5678-473D-9DE9-835791CE2BB5}" type="presParOf" srcId="{4A5D3D56-96B4-4AD8-8D3D-0FE76680E52E}" destId="{C0150045-E0CB-47A3-A654-CB9DB5914420}" srcOrd="2" destOrd="0" presId="urn:microsoft.com/office/officeart/2005/8/layout/process2"/>
    <dgm:cxn modelId="{85B5AFA4-D8E8-42B2-9FBB-C6D15E27DFF2}" type="presParOf" srcId="{4A5D3D56-96B4-4AD8-8D3D-0FE76680E52E}" destId="{3D5B158C-2FF5-44C4-A47C-92937ECC5ADF}" srcOrd="3" destOrd="0" presId="urn:microsoft.com/office/officeart/2005/8/layout/process2"/>
    <dgm:cxn modelId="{0E0B2698-930C-4248-95CC-3BC081C2429A}" type="presParOf" srcId="{3D5B158C-2FF5-44C4-A47C-92937ECC5ADF}" destId="{463E4E37-D7E6-468C-AD09-C35214033090}" srcOrd="0" destOrd="0" presId="urn:microsoft.com/office/officeart/2005/8/layout/process2"/>
    <dgm:cxn modelId="{F082715A-4A08-46E3-A54E-00DC3A78B481}" type="presParOf" srcId="{4A5D3D56-96B4-4AD8-8D3D-0FE76680E52E}" destId="{C1D14F16-3447-457A-BE52-E39E048AD97E}" srcOrd="4" destOrd="0" presId="urn:microsoft.com/office/officeart/2005/8/layout/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1EBC23-3776-4959-B749-C372A77320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A2CF-35F4-4FC9-8D9A-BDF9E399DABB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নিয়ত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BB0FD96-5B98-4374-8605-07149BE5BE99}" type="parTrans" cxnId="{04248DA7-B055-4B52-8349-27A04A9AADA5}">
      <dgm:prSet/>
      <dgm:spPr/>
      <dgm:t>
        <a:bodyPr/>
        <a:lstStyle/>
        <a:p>
          <a:endParaRPr lang="en-US"/>
        </a:p>
      </dgm:t>
    </dgm:pt>
    <dgm:pt modelId="{FA53A787-2C17-4DBA-AA61-264A5034F6AD}" type="sibTrans" cxnId="{04248DA7-B055-4B52-8349-27A04A9AADA5}">
      <dgm:prSet/>
      <dgm:spPr/>
      <dgm:t>
        <a:bodyPr/>
        <a:lstStyle/>
        <a:p>
          <a:endParaRPr lang="en-US"/>
        </a:p>
      </dgm:t>
    </dgm:pt>
    <dgm:pt modelId="{4A5D3D56-96B4-4AD8-8D3D-0FE76680E52E}" type="pres">
      <dgm:prSet presAssocID="{0B1EBC23-3776-4959-B749-C372A77320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C9EA9-7AFA-4944-88A7-940584250E81}" type="pres">
      <dgm:prSet presAssocID="{6B5AA2CF-35F4-4FC9-8D9A-BDF9E399DABB}" presName="node" presStyleLbl="node1" presStyleIdx="0" presStyleCnt="1" custLinFactNeighborX="-13194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B2394C-85EF-46B6-94C7-B4DADA535517}" type="presOf" srcId="{0B1EBC23-3776-4959-B749-C372A773204C}" destId="{4A5D3D56-96B4-4AD8-8D3D-0FE76680E52E}" srcOrd="0" destOrd="0" presId="urn:microsoft.com/office/officeart/2005/8/layout/process2"/>
    <dgm:cxn modelId="{83E1EB29-8AB6-43FB-88E1-EC9E9641F211}" type="presOf" srcId="{6B5AA2CF-35F4-4FC9-8D9A-BDF9E399DABB}" destId="{CA1C9EA9-7AFA-4944-88A7-940584250E81}" srcOrd="0" destOrd="0" presId="urn:microsoft.com/office/officeart/2005/8/layout/process2"/>
    <dgm:cxn modelId="{04248DA7-B055-4B52-8349-27A04A9AADA5}" srcId="{0B1EBC23-3776-4959-B749-C372A773204C}" destId="{6B5AA2CF-35F4-4FC9-8D9A-BDF9E399DABB}" srcOrd="0" destOrd="0" parTransId="{CBB0FD96-5B98-4374-8605-07149BE5BE99}" sibTransId="{FA53A787-2C17-4DBA-AA61-264A5034F6AD}"/>
    <dgm:cxn modelId="{518C7B6B-2D74-4D17-AD62-B1EC71193544}" type="presParOf" srcId="{4A5D3D56-96B4-4AD8-8D3D-0FE76680E52E}" destId="{CA1C9EA9-7AFA-4944-88A7-940584250E81}" srcOrd="0" destOrd="0" presId="urn:microsoft.com/office/officeart/2005/8/layout/process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EBC23-3776-4959-B749-C372A77320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A2CF-35F4-4FC9-8D9A-BDF9E399DABB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তাকবীরে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তাহরিমা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বলে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নামাজ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শুরু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BB0FD96-5B98-4374-8605-07149BE5BE99}" type="par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FA53A787-2C17-4DBA-AA61-264A5034F6AD}" type="sib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3A1265AE-14FB-4738-BC95-B45F340B8CAD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দাড়িয়ে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নামাজ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পড়া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58434A-DFA8-4E91-9B07-E66A9DDC74D2}" type="par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05E21B96-0A7A-4C52-B09B-DA26971A72DF}" type="sib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73B9EC74-D1DA-4B5B-9D34-26A41F4E1AE8}">
      <dgm:prSet custT="1"/>
      <dgm:spPr/>
      <dgm:t>
        <a:bodyPr/>
        <a:lstStyle/>
        <a:p>
          <a:r>
            <a:rPr lang="en-US" sz="3200" dirty="0" err="1" smtClean="0">
              <a:latin typeface="NikoshBAN" pitchFamily="2" charset="0"/>
              <a:cs typeface="NikoshBAN" pitchFamily="2" charset="0"/>
            </a:rPr>
            <a:t>কিরাত</a:t>
          </a:r>
          <a:r>
            <a:rPr lang="en-US" sz="3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latin typeface="NikoshBAN" pitchFamily="2" charset="0"/>
              <a:cs typeface="NikoshBAN" pitchFamily="2" charset="0"/>
            </a:rPr>
            <a:t>পড়া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3F138B7-F06C-412F-B40B-62726ABCEE95}" type="parTrans" cxnId="{A34CBE85-D252-4BE0-80FE-4A670B5EB46E}">
      <dgm:prSet/>
      <dgm:spPr/>
      <dgm:t>
        <a:bodyPr/>
        <a:lstStyle/>
        <a:p>
          <a:endParaRPr lang="en-US"/>
        </a:p>
      </dgm:t>
    </dgm:pt>
    <dgm:pt modelId="{01B1E72D-AA16-402E-B443-B3DBFD6ECDB9}" type="sibTrans" cxnId="{A34CBE85-D252-4BE0-80FE-4A670B5EB46E}">
      <dgm:prSet/>
      <dgm:spPr/>
      <dgm:t>
        <a:bodyPr/>
        <a:lstStyle/>
        <a:p>
          <a:endParaRPr lang="en-US"/>
        </a:p>
      </dgm:t>
    </dgm:pt>
    <dgm:pt modelId="{4A5D3D56-96B4-4AD8-8D3D-0FE76680E52E}" type="pres">
      <dgm:prSet presAssocID="{0B1EBC23-3776-4959-B749-C372A77320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C9EA9-7AFA-4944-88A7-940584250E81}" type="pres">
      <dgm:prSet presAssocID="{6B5AA2CF-35F4-4FC9-8D9A-BDF9E399DABB}" presName="node" presStyleLbl="node1" presStyleIdx="0" presStyleCnt="3" custScaleX="125000" custLinFactX="-12500" custLinFactNeighborX="-100000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E715D-0794-41D7-9B2D-DFCCA130A403}" type="pres">
      <dgm:prSet presAssocID="{FA53A787-2C17-4DBA-AA61-264A5034F6A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AB6AC9-FD76-4DE0-B6D0-74340DF53905}" type="pres">
      <dgm:prSet presAssocID="{FA53A787-2C17-4DBA-AA61-264A5034F6A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150045-E0CB-47A3-A654-CB9DB5914420}" type="pres">
      <dgm:prSet presAssocID="{3A1265AE-14FB-4738-BC95-B45F340B8CAD}" presName="node" presStyleLbl="node1" presStyleIdx="1" presStyleCnt="3" custScaleX="125000" custLinFactX="-12500" custLinFactNeighborX="-100000" custLinFactNeighborY="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B158C-2FF5-44C4-A47C-92937ECC5ADF}" type="pres">
      <dgm:prSet presAssocID="{05E21B96-0A7A-4C52-B09B-DA26971A72D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63E4E37-D7E6-468C-AD09-C35214033090}" type="pres">
      <dgm:prSet presAssocID="{05E21B96-0A7A-4C52-B09B-DA26971A72D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FCCC0A8-C2C5-44DC-8BA0-F1FFFFAEED44}" type="pres">
      <dgm:prSet presAssocID="{73B9EC74-D1DA-4B5B-9D34-26A41F4E1AE8}" presName="node" presStyleLbl="node1" presStyleIdx="2" presStyleCnt="3" custScaleX="119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B65E8-E945-40F3-9CAF-2D41B2350117}" type="presOf" srcId="{05E21B96-0A7A-4C52-B09B-DA26971A72DF}" destId="{3D5B158C-2FF5-44C4-A47C-92937ECC5ADF}" srcOrd="0" destOrd="0" presId="urn:microsoft.com/office/officeart/2005/8/layout/process2"/>
    <dgm:cxn modelId="{592E0CBA-46E5-4581-8B35-263FA96A432D}" type="presOf" srcId="{0B1EBC23-3776-4959-B749-C372A773204C}" destId="{4A5D3D56-96B4-4AD8-8D3D-0FE76680E52E}" srcOrd="0" destOrd="0" presId="urn:microsoft.com/office/officeart/2005/8/layout/process2"/>
    <dgm:cxn modelId="{51C5A6EF-1655-4254-B963-D906AF134360}" srcId="{0B1EBC23-3776-4959-B749-C372A773204C}" destId="{3A1265AE-14FB-4738-BC95-B45F340B8CAD}" srcOrd="1" destOrd="0" parTransId="{2B58434A-DFA8-4E91-9B07-E66A9DDC74D2}" sibTransId="{05E21B96-0A7A-4C52-B09B-DA26971A72DF}"/>
    <dgm:cxn modelId="{04248DA7-B055-4B52-8349-27A04A9AADA5}" srcId="{0B1EBC23-3776-4959-B749-C372A773204C}" destId="{6B5AA2CF-35F4-4FC9-8D9A-BDF9E399DABB}" srcOrd="0" destOrd="0" parTransId="{CBB0FD96-5B98-4374-8605-07149BE5BE99}" sibTransId="{FA53A787-2C17-4DBA-AA61-264A5034F6AD}"/>
    <dgm:cxn modelId="{D410C2A1-62FE-43F9-BB75-3B0C91B701A2}" type="presOf" srcId="{FA53A787-2C17-4DBA-AA61-264A5034F6AD}" destId="{3CAB6AC9-FD76-4DE0-B6D0-74340DF53905}" srcOrd="1" destOrd="0" presId="urn:microsoft.com/office/officeart/2005/8/layout/process2"/>
    <dgm:cxn modelId="{20CD7E94-CE55-4CDB-9383-8B5D30303902}" type="presOf" srcId="{3A1265AE-14FB-4738-BC95-B45F340B8CAD}" destId="{C0150045-E0CB-47A3-A654-CB9DB5914420}" srcOrd="0" destOrd="0" presId="urn:microsoft.com/office/officeart/2005/8/layout/process2"/>
    <dgm:cxn modelId="{583B8304-DD55-4FA2-8FB7-F99638BC7856}" type="presOf" srcId="{6B5AA2CF-35F4-4FC9-8D9A-BDF9E399DABB}" destId="{CA1C9EA9-7AFA-4944-88A7-940584250E81}" srcOrd="0" destOrd="0" presId="urn:microsoft.com/office/officeart/2005/8/layout/process2"/>
    <dgm:cxn modelId="{A34CBE85-D252-4BE0-80FE-4A670B5EB46E}" srcId="{0B1EBC23-3776-4959-B749-C372A773204C}" destId="{73B9EC74-D1DA-4B5B-9D34-26A41F4E1AE8}" srcOrd="2" destOrd="0" parTransId="{83F138B7-F06C-412F-B40B-62726ABCEE95}" sibTransId="{01B1E72D-AA16-402E-B443-B3DBFD6ECDB9}"/>
    <dgm:cxn modelId="{B7F82379-94D9-467B-9FC1-EF75E2AD158D}" type="presOf" srcId="{FA53A787-2C17-4DBA-AA61-264A5034F6AD}" destId="{C81E715D-0794-41D7-9B2D-DFCCA130A403}" srcOrd="0" destOrd="0" presId="urn:microsoft.com/office/officeart/2005/8/layout/process2"/>
    <dgm:cxn modelId="{61F24283-C6CD-4311-84A9-BA88BDC8877C}" type="presOf" srcId="{05E21B96-0A7A-4C52-B09B-DA26971A72DF}" destId="{463E4E37-D7E6-468C-AD09-C35214033090}" srcOrd="1" destOrd="0" presId="urn:microsoft.com/office/officeart/2005/8/layout/process2"/>
    <dgm:cxn modelId="{59C41C75-9B92-4CA9-A621-5F4DFDDD52A5}" type="presOf" srcId="{73B9EC74-D1DA-4B5B-9D34-26A41F4E1AE8}" destId="{CFCCC0A8-C2C5-44DC-8BA0-F1FFFFAEED44}" srcOrd="0" destOrd="0" presId="urn:microsoft.com/office/officeart/2005/8/layout/process2"/>
    <dgm:cxn modelId="{2C83ED3B-E3EE-4C53-A2B5-629CEBEAB84C}" type="presParOf" srcId="{4A5D3D56-96B4-4AD8-8D3D-0FE76680E52E}" destId="{CA1C9EA9-7AFA-4944-88A7-940584250E81}" srcOrd="0" destOrd="0" presId="urn:microsoft.com/office/officeart/2005/8/layout/process2"/>
    <dgm:cxn modelId="{137573B1-1D7A-4903-B9FC-E56EAF6AFD25}" type="presParOf" srcId="{4A5D3D56-96B4-4AD8-8D3D-0FE76680E52E}" destId="{C81E715D-0794-41D7-9B2D-DFCCA130A403}" srcOrd="1" destOrd="0" presId="urn:microsoft.com/office/officeart/2005/8/layout/process2"/>
    <dgm:cxn modelId="{7C1A835D-CD91-4CFC-AF43-1508A488E65C}" type="presParOf" srcId="{C81E715D-0794-41D7-9B2D-DFCCA130A403}" destId="{3CAB6AC9-FD76-4DE0-B6D0-74340DF53905}" srcOrd="0" destOrd="0" presId="urn:microsoft.com/office/officeart/2005/8/layout/process2"/>
    <dgm:cxn modelId="{CF043DF9-9385-41B4-AD11-E5809D0EAD74}" type="presParOf" srcId="{4A5D3D56-96B4-4AD8-8D3D-0FE76680E52E}" destId="{C0150045-E0CB-47A3-A654-CB9DB5914420}" srcOrd="2" destOrd="0" presId="urn:microsoft.com/office/officeart/2005/8/layout/process2"/>
    <dgm:cxn modelId="{BBB016B9-2325-40DD-968D-9FD52AEAA907}" type="presParOf" srcId="{4A5D3D56-96B4-4AD8-8D3D-0FE76680E52E}" destId="{3D5B158C-2FF5-44C4-A47C-92937ECC5ADF}" srcOrd="3" destOrd="0" presId="urn:microsoft.com/office/officeart/2005/8/layout/process2"/>
    <dgm:cxn modelId="{F301EE07-0B41-4E50-9E47-82C465C533BE}" type="presParOf" srcId="{3D5B158C-2FF5-44C4-A47C-92937ECC5ADF}" destId="{463E4E37-D7E6-468C-AD09-C35214033090}" srcOrd="0" destOrd="0" presId="urn:microsoft.com/office/officeart/2005/8/layout/process2"/>
    <dgm:cxn modelId="{217E2E20-DA7B-447B-86AC-406EFA2C6B4B}" type="presParOf" srcId="{4A5D3D56-96B4-4AD8-8D3D-0FE76680E52E}" destId="{CFCCC0A8-C2C5-44DC-8BA0-F1FFFFAEED44}" srcOrd="4" destOrd="0" presId="urn:microsoft.com/office/officeart/2005/8/layout/process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1EBC23-3776-4959-B749-C372A773204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5AA2CF-35F4-4FC9-8D9A-BDF9E399DABB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রুকু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BB0FD96-5B98-4374-8605-07149BE5BE99}" type="par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FA53A787-2C17-4DBA-AA61-264A5034F6AD}" type="sibTrans" cxnId="{04248DA7-B055-4B52-8349-27A04A9AADA5}">
      <dgm:prSet/>
      <dgm:spPr/>
      <dgm:t>
        <a:bodyPr/>
        <a:lstStyle/>
        <a:p>
          <a:pPr algn="ctr"/>
          <a:endParaRPr lang="en-US"/>
        </a:p>
      </dgm:t>
    </dgm:pt>
    <dgm:pt modelId="{3A1265AE-14FB-4738-BC95-B45F340B8CAD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সেজদা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B58434A-DFA8-4E91-9B07-E66A9DDC74D2}" type="par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05E21B96-0A7A-4C52-B09B-DA26971A72DF}" type="sibTrans" cxnId="{51C5A6EF-1655-4254-B963-D906AF134360}">
      <dgm:prSet/>
      <dgm:spPr/>
      <dgm:t>
        <a:bodyPr/>
        <a:lstStyle/>
        <a:p>
          <a:pPr algn="ctr"/>
          <a:endParaRPr lang="en-US"/>
        </a:p>
      </dgm:t>
    </dgm:pt>
    <dgm:pt modelId="{AE8D5474-9069-459A-BF89-3907C3A50A1A}">
      <dgm:prSet phldrT="[Text]"/>
      <dgm:spPr/>
      <dgm:t>
        <a:bodyPr/>
        <a:lstStyle/>
        <a:p>
          <a:pPr algn="ctr"/>
          <a:r>
            <a:rPr lang="en-US" dirty="0" err="1" smtClean="0">
              <a:latin typeface="NikoshBAN" pitchFamily="2" charset="0"/>
              <a:cs typeface="NikoshBAN" pitchFamily="2" charset="0"/>
            </a:rPr>
            <a:t>শেষ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বৈঠক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C0343F9-E9FB-4205-9861-5BAE057182FB}" type="parTrans" cxnId="{C83BBAF7-68F2-4E5C-8564-6C994B324580}">
      <dgm:prSet/>
      <dgm:spPr/>
      <dgm:t>
        <a:bodyPr/>
        <a:lstStyle/>
        <a:p>
          <a:pPr algn="ctr"/>
          <a:endParaRPr lang="en-US"/>
        </a:p>
      </dgm:t>
    </dgm:pt>
    <dgm:pt modelId="{5514479F-0637-41D3-B431-A476A74C99A9}" type="sibTrans" cxnId="{C83BBAF7-68F2-4E5C-8564-6C994B324580}">
      <dgm:prSet/>
      <dgm:spPr/>
      <dgm:t>
        <a:bodyPr/>
        <a:lstStyle/>
        <a:p>
          <a:pPr algn="ctr"/>
          <a:endParaRPr lang="en-US"/>
        </a:p>
      </dgm:t>
    </dgm:pt>
    <dgm:pt modelId="{4A5D3D56-96B4-4AD8-8D3D-0FE76680E52E}" type="pres">
      <dgm:prSet presAssocID="{0B1EBC23-3776-4959-B749-C372A773204C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C9EA9-7AFA-4944-88A7-940584250E81}" type="pres">
      <dgm:prSet presAssocID="{6B5AA2CF-35F4-4FC9-8D9A-BDF9E399DABB}" presName="node" presStyleLbl="node1" presStyleIdx="0" presStyleCnt="3" custScaleX="125000" custLinFactX="-12500" custLinFactNeighborX="-100000" custLinFactNeighborY="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1E715D-0794-41D7-9B2D-DFCCA130A403}" type="pres">
      <dgm:prSet presAssocID="{FA53A787-2C17-4DBA-AA61-264A5034F6A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AB6AC9-FD76-4DE0-B6D0-74340DF53905}" type="pres">
      <dgm:prSet presAssocID="{FA53A787-2C17-4DBA-AA61-264A5034F6A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150045-E0CB-47A3-A654-CB9DB5914420}" type="pres">
      <dgm:prSet presAssocID="{3A1265AE-14FB-4738-BC95-B45F340B8CAD}" presName="node" presStyleLbl="node1" presStyleIdx="1" presStyleCnt="3" custScaleX="125000" custLinFactX="-12500" custLinFactNeighborX="-100000" custLinFactNeighborY="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B158C-2FF5-44C4-A47C-92937ECC5ADF}" type="pres">
      <dgm:prSet presAssocID="{05E21B96-0A7A-4C52-B09B-DA26971A72D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63E4E37-D7E6-468C-AD09-C35214033090}" type="pres">
      <dgm:prSet presAssocID="{05E21B96-0A7A-4C52-B09B-DA26971A72D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1D14F16-3447-457A-BE52-E39E048AD97E}" type="pres">
      <dgm:prSet presAssocID="{AE8D5474-9069-459A-BF89-3907C3A50A1A}" presName="node" presStyleLbl="node1" presStyleIdx="2" presStyleCnt="3" custScaleX="125000" custLinFactX="-12500" custLinFactNeighborX="-100000" custLinFactNeighborY="-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5CE3F5-E2B4-4E07-8C63-3D6AD3F1576C}" type="presOf" srcId="{05E21B96-0A7A-4C52-B09B-DA26971A72DF}" destId="{463E4E37-D7E6-468C-AD09-C35214033090}" srcOrd="1" destOrd="0" presId="urn:microsoft.com/office/officeart/2005/8/layout/process2"/>
    <dgm:cxn modelId="{BB2535ED-4227-4519-ABD2-99EBF4E38E4A}" type="presOf" srcId="{AE8D5474-9069-459A-BF89-3907C3A50A1A}" destId="{C1D14F16-3447-457A-BE52-E39E048AD97E}" srcOrd="0" destOrd="0" presId="urn:microsoft.com/office/officeart/2005/8/layout/process2"/>
    <dgm:cxn modelId="{51C5A6EF-1655-4254-B963-D906AF134360}" srcId="{0B1EBC23-3776-4959-B749-C372A773204C}" destId="{3A1265AE-14FB-4738-BC95-B45F340B8CAD}" srcOrd="1" destOrd="0" parTransId="{2B58434A-DFA8-4E91-9B07-E66A9DDC74D2}" sibTransId="{05E21B96-0A7A-4C52-B09B-DA26971A72DF}"/>
    <dgm:cxn modelId="{32CFD205-80C4-4ED5-B624-2E32A4FCC309}" type="presOf" srcId="{3A1265AE-14FB-4738-BC95-B45F340B8CAD}" destId="{C0150045-E0CB-47A3-A654-CB9DB5914420}" srcOrd="0" destOrd="0" presId="urn:microsoft.com/office/officeart/2005/8/layout/process2"/>
    <dgm:cxn modelId="{C1100319-E02C-40D3-9F6B-988C3B6FB004}" type="presOf" srcId="{6B5AA2CF-35F4-4FC9-8D9A-BDF9E399DABB}" destId="{CA1C9EA9-7AFA-4944-88A7-940584250E81}" srcOrd="0" destOrd="0" presId="urn:microsoft.com/office/officeart/2005/8/layout/process2"/>
    <dgm:cxn modelId="{67353F23-24B4-44B5-81F6-8A94777484CB}" type="presOf" srcId="{FA53A787-2C17-4DBA-AA61-264A5034F6AD}" destId="{3CAB6AC9-FD76-4DE0-B6D0-74340DF53905}" srcOrd="1" destOrd="0" presId="urn:microsoft.com/office/officeart/2005/8/layout/process2"/>
    <dgm:cxn modelId="{04248DA7-B055-4B52-8349-27A04A9AADA5}" srcId="{0B1EBC23-3776-4959-B749-C372A773204C}" destId="{6B5AA2CF-35F4-4FC9-8D9A-BDF9E399DABB}" srcOrd="0" destOrd="0" parTransId="{CBB0FD96-5B98-4374-8605-07149BE5BE99}" sibTransId="{FA53A787-2C17-4DBA-AA61-264A5034F6AD}"/>
    <dgm:cxn modelId="{0BBB45EE-A827-4E67-A07D-D02B6F08437F}" type="presOf" srcId="{05E21B96-0A7A-4C52-B09B-DA26971A72DF}" destId="{3D5B158C-2FF5-44C4-A47C-92937ECC5ADF}" srcOrd="0" destOrd="0" presId="urn:microsoft.com/office/officeart/2005/8/layout/process2"/>
    <dgm:cxn modelId="{5C0B52DB-A2B6-4420-B172-3EAA1E102711}" type="presOf" srcId="{FA53A787-2C17-4DBA-AA61-264A5034F6AD}" destId="{C81E715D-0794-41D7-9B2D-DFCCA130A403}" srcOrd="0" destOrd="0" presId="urn:microsoft.com/office/officeart/2005/8/layout/process2"/>
    <dgm:cxn modelId="{B7A45721-46B8-4264-B7D3-2C16740F6721}" type="presOf" srcId="{0B1EBC23-3776-4959-B749-C372A773204C}" destId="{4A5D3D56-96B4-4AD8-8D3D-0FE76680E52E}" srcOrd="0" destOrd="0" presId="urn:microsoft.com/office/officeart/2005/8/layout/process2"/>
    <dgm:cxn modelId="{C83BBAF7-68F2-4E5C-8564-6C994B324580}" srcId="{0B1EBC23-3776-4959-B749-C372A773204C}" destId="{AE8D5474-9069-459A-BF89-3907C3A50A1A}" srcOrd="2" destOrd="0" parTransId="{4C0343F9-E9FB-4205-9861-5BAE057182FB}" sibTransId="{5514479F-0637-41D3-B431-A476A74C99A9}"/>
    <dgm:cxn modelId="{C8E58CD8-BF7C-4B37-8161-79EC470C332C}" type="presParOf" srcId="{4A5D3D56-96B4-4AD8-8D3D-0FE76680E52E}" destId="{CA1C9EA9-7AFA-4944-88A7-940584250E81}" srcOrd="0" destOrd="0" presId="urn:microsoft.com/office/officeart/2005/8/layout/process2"/>
    <dgm:cxn modelId="{385AC5D3-7C82-4B61-9D33-3F2A7953F1BB}" type="presParOf" srcId="{4A5D3D56-96B4-4AD8-8D3D-0FE76680E52E}" destId="{C81E715D-0794-41D7-9B2D-DFCCA130A403}" srcOrd="1" destOrd="0" presId="urn:microsoft.com/office/officeart/2005/8/layout/process2"/>
    <dgm:cxn modelId="{E91583B7-7914-452B-AD42-7C6FE4E4D068}" type="presParOf" srcId="{C81E715D-0794-41D7-9B2D-DFCCA130A403}" destId="{3CAB6AC9-FD76-4DE0-B6D0-74340DF53905}" srcOrd="0" destOrd="0" presId="urn:microsoft.com/office/officeart/2005/8/layout/process2"/>
    <dgm:cxn modelId="{E17DB5F7-FEA5-49DE-BE9D-4E561E6B287F}" type="presParOf" srcId="{4A5D3D56-96B4-4AD8-8D3D-0FE76680E52E}" destId="{C0150045-E0CB-47A3-A654-CB9DB5914420}" srcOrd="2" destOrd="0" presId="urn:microsoft.com/office/officeart/2005/8/layout/process2"/>
    <dgm:cxn modelId="{3F092554-BED8-44AC-BAAA-65F67D368D68}" type="presParOf" srcId="{4A5D3D56-96B4-4AD8-8D3D-0FE76680E52E}" destId="{3D5B158C-2FF5-44C4-A47C-92937ECC5ADF}" srcOrd="3" destOrd="0" presId="urn:microsoft.com/office/officeart/2005/8/layout/process2"/>
    <dgm:cxn modelId="{0DDF127C-9D89-4F17-B8E0-17C1148ECE69}" type="presParOf" srcId="{3D5B158C-2FF5-44C4-A47C-92937ECC5ADF}" destId="{463E4E37-D7E6-468C-AD09-C35214033090}" srcOrd="0" destOrd="0" presId="urn:microsoft.com/office/officeart/2005/8/layout/process2"/>
    <dgm:cxn modelId="{56B106B1-102C-4437-BD3E-976D297AE7AF}" type="presParOf" srcId="{4A5D3D56-96B4-4AD8-8D3D-0FE76680E52E}" destId="{C1D14F16-3447-457A-BE52-E39E048AD97E}" srcOrd="4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FC6C1-A3DA-4E3D-A2E2-538656D46F19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BEBE-3BD2-40AD-8D57-B9C839FFB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09335-EC93-45BE-B780-B0BF78023A32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A5A75-8B0C-4F47-A077-9E988250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4A5A75-8B0C-4F47-A077-9E988250B8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4EDCA-51EC-4894-8AC0-ABD1EB8489D6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A7C29-1E6F-4230-9C59-D9994D59EAB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endParaRPr lang="en-US" sz="8000" dirty="0">
              <a:latin typeface="Nikos"/>
              <a:cs typeface="RinkiyMJ" pitchFamily="2" charset="0"/>
            </a:endParaRPr>
          </a:p>
        </p:txBody>
      </p:sp>
      <p:pic>
        <p:nvPicPr>
          <p:cNvPr id="4" name="Content Placeholder 3" descr="FB_IMG_160541368695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6800" y="1295400"/>
            <a:ext cx="6934200" cy="5105400"/>
          </a:xfrm>
          <a:prstGeom prst="ellipse">
            <a:avLst/>
          </a:prstGeom>
        </p:spPr>
      </p:pic>
      <p:sp>
        <p:nvSpPr>
          <p:cNvPr id="10" name="8-Point Star 9"/>
          <p:cNvSpPr/>
          <p:nvPr/>
        </p:nvSpPr>
        <p:spPr>
          <a:xfrm>
            <a:off x="304800" y="4408842"/>
            <a:ext cx="2057400" cy="1752600"/>
          </a:xfrm>
          <a:prstGeom prst="star8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138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স্বা</a:t>
            </a:r>
            <a:r>
              <a:rPr lang="bn-B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12-Point Star 10"/>
          <p:cNvSpPr/>
          <p:nvPr/>
        </p:nvSpPr>
        <p:spPr>
          <a:xfrm>
            <a:off x="2438400" y="4408842"/>
            <a:ext cx="1905000" cy="1737360"/>
          </a:xfrm>
          <a:prstGeom prst="star12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138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গ</a:t>
            </a:r>
            <a:endParaRPr lang="en-US" sz="13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12-Point Star 11"/>
          <p:cNvSpPr/>
          <p:nvPr/>
        </p:nvSpPr>
        <p:spPr>
          <a:xfrm>
            <a:off x="4343400" y="4408842"/>
            <a:ext cx="2057400" cy="1737360"/>
          </a:xfrm>
          <a:prstGeom prst="star12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138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</a:t>
            </a:r>
            <a:endParaRPr lang="en-US" sz="13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8-Point Star 12"/>
          <p:cNvSpPr/>
          <p:nvPr/>
        </p:nvSpPr>
        <p:spPr>
          <a:xfrm>
            <a:off x="6400800" y="4191000"/>
            <a:ext cx="2133600" cy="1737360"/>
          </a:xfrm>
          <a:prstGeom prst="star8">
            <a:avLst/>
          </a:prstGeo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138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</a:t>
            </a:r>
            <a:r>
              <a:rPr lang="bn-BD" sz="19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19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mph" presetSubtype="6" repeatCount="indefinite" accel="26000" decel="45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3" presetClass="emph" presetSubtype="6" repeatCount="indefinite" accel="26000" decel="45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3" presetClass="emph" presetSubtype="6" repeatCount="indefinite" accel="26000" decel="45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3" presetClass="emph" presetSubtype="6" repeatCount="indefinite" accel="26000" decel="45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-2286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838200"/>
            <a:ext cx="4267200" cy="194594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2400" y="4978523"/>
            <a:ext cx="8839200" cy="124777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685800" indent="-685800" algn="just">
              <a:buFont typeface="Wingdings" panose="05000000000000000000" pitchFamily="2" charset="2"/>
              <a:buChar char="Ø"/>
              <a:defRPr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24-Point Star 5"/>
          <p:cNvSpPr/>
          <p:nvPr/>
        </p:nvSpPr>
        <p:spPr>
          <a:xfrm>
            <a:off x="228600" y="2819400"/>
            <a:ext cx="2743200" cy="2014537"/>
          </a:xfrm>
          <a:prstGeom prst="star24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348287" y="3429000"/>
            <a:ext cx="2728913" cy="1214438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 rot="3805080">
            <a:off x="6705600" y="609600"/>
            <a:ext cx="2133600" cy="228600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681574 w 2133600"/>
              <a:gd name="connsiteY0" fmla="*/ 2571750 h 2286000"/>
              <a:gd name="connsiteX1" fmla="*/ 622307 w 2133600"/>
              <a:gd name="connsiteY1" fmla="*/ 2631017 h 2286000"/>
              <a:gd name="connsiteX2" fmla="*/ 563040 w 2133600"/>
              <a:gd name="connsiteY2" fmla="*/ 2571750 h 2286000"/>
              <a:gd name="connsiteX3" fmla="*/ 622307 w 2133600"/>
              <a:gd name="connsiteY3" fmla="*/ 2512483 h 2286000"/>
              <a:gd name="connsiteX4" fmla="*/ 681574 w 2133600"/>
              <a:gd name="connsiteY4" fmla="*/ 2571750 h 2286000"/>
              <a:gd name="connsiteX0" fmla="*/ 764818 w 2133600"/>
              <a:gd name="connsiteY0" fmla="*/ 2494676 h 2286000"/>
              <a:gd name="connsiteX1" fmla="*/ 646285 w 2133600"/>
              <a:gd name="connsiteY1" fmla="*/ 2613209 h 2286000"/>
              <a:gd name="connsiteX2" fmla="*/ 527752 w 2133600"/>
              <a:gd name="connsiteY2" fmla="*/ 2494676 h 2286000"/>
              <a:gd name="connsiteX3" fmla="*/ 646285 w 2133600"/>
              <a:gd name="connsiteY3" fmla="*/ 2376143 h 2286000"/>
              <a:gd name="connsiteX4" fmla="*/ 764818 w 2133600"/>
              <a:gd name="connsiteY4" fmla="*/ 2494676 h 2286000"/>
              <a:gd name="connsiteX0" fmla="*/ 883275 w 2133600"/>
              <a:gd name="connsiteY0" fmla="*/ 2304420 h 2286000"/>
              <a:gd name="connsiteX1" fmla="*/ 705475 w 2133600"/>
              <a:gd name="connsiteY1" fmla="*/ 2482220 h 2286000"/>
              <a:gd name="connsiteX2" fmla="*/ 527675 w 2133600"/>
              <a:gd name="connsiteY2" fmla="*/ 2304420 h 2286000"/>
              <a:gd name="connsiteX3" fmla="*/ 705475 w 2133600"/>
              <a:gd name="connsiteY3" fmla="*/ 2126620 h 2286000"/>
              <a:gd name="connsiteX4" fmla="*/ 883275 w 2133600"/>
              <a:gd name="connsiteY4" fmla="*/ 2304420 h 22860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2133600" h="2286000">
                <a:moveTo>
                  <a:pt x="681574" y="2571750"/>
                </a:moveTo>
                <a:cubicBezTo>
                  <a:pt x="681574" y="2604482"/>
                  <a:pt x="655039" y="2631017"/>
                  <a:pt x="622307" y="2631017"/>
                </a:cubicBezTo>
                <a:cubicBezTo>
                  <a:pt x="589575" y="2631017"/>
                  <a:pt x="563040" y="2604482"/>
                  <a:pt x="563040" y="2571750"/>
                </a:cubicBezTo>
                <a:cubicBezTo>
                  <a:pt x="563040" y="2539018"/>
                  <a:pt x="589575" y="2512483"/>
                  <a:pt x="622307" y="2512483"/>
                </a:cubicBezTo>
                <a:cubicBezTo>
                  <a:pt x="655039" y="2512483"/>
                  <a:pt x="681574" y="2539018"/>
                  <a:pt x="681574" y="2571750"/>
                </a:cubicBezTo>
                <a:close/>
              </a:path>
              <a:path w="2133600" h="2286000">
                <a:moveTo>
                  <a:pt x="764818" y="2494676"/>
                </a:moveTo>
                <a:cubicBezTo>
                  <a:pt x="764818" y="2560140"/>
                  <a:pt x="711749" y="2613209"/>
                  <a:pt x="646285" y="2613209"/>
                </a:cubicBezTo>
                <a:cubicBezTo>
                  <a:pt x="580821" y="2613209"/>
                  <a:pt x="527752" y="2560140"/>
                  <a:pt x="527752" y="2494676"/>
                </a:cubicBezTo>
                <a:cubicBezTo>
                  <a:pt x="527752" y="2429212"/>
                  <a:pt x="580821" y="2376143"/>
                  <a:pt x="646285" y="2376143"/>
                </a:cubicBezTo>
                <a:cubicBezTo>
                  <a:pt x="711749" y="2376143"/>
                  <a:pt x="764818" y="2429212"/>
                  <a:pt x="764818" y="2494676"/>
                </a:cubicBezTo>
                <a:close/>
              </a:path>
              <a:path w="2133600" h="2286000">
                <a:moveTo>
                  <a:pt x="883275" y="2304420"/>
                </a:moveTo>
                <a:cubicBezTo>
                  <a:pt x="883275" y="2402616"/>
                  <a:pt x="803671" y="2482220"/>
                  <a:pt x="705475" y="2482220"/>
                </a:cubicBezTo>
                <a:cubicBezTo>
                  <a:pt x="607279" y="2482220"/>
                  <a:pt x="527675" y="2402616"/>
                  <a:pt x="527675" y="2304420"/>
                </a:cubicBezTo>
                <a:cubicBezTo>
                  <a:pt x="527675" y="2206224"/>
                  <a:pt x="607279" y="2126620"/>
                  <a:pt x="705475" y="2126620"/>
                </a:cubicBezTo>
                <a:cubicBezTo>
                  <a:pt x="803671" y="2126620"/>
                  <a:pt x="883275" y="2206224"/>
                  <a:pt x="883275" y="2304420"/>
                </a:cubicBezTo>
                <a:close/>
              </a:path>
              <a:path w="43200" h="43200" fill="none" extrusionOk="0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1085671"/>
            <a:ext cx="1905000" cy="1569660"/>
          </a:xfrm>
          <a:prstGeom prst="rect">
            <a:avLst/>
          </a:prstGeom>
          <a:noFill/>
          <a:ln>
            <a:noFill/>
          </a:ln>
          <a:effectLst>
            <a:innerShdw blurRad="63500" dist="50800" dir="10800000">
              <a:schemeClr val="bg1">
                <a:lumMod val="95000"/>
                <a:alpha val="50000"/>
              </a:scheme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লিখবে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375 1.11111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1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6" grpId="0" animBg="1"/>
      <p:bldP spid="7" grpId="0" animBg="1"/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016000" y="13970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4572000" y="13716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graphicEl>
                                              <a:dgm id="{CA1C9EA9-7AFA-4944-88A7-940584250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graphicEl>
                                              <a:dgm id="{C81E715D-0794-41D7-9B2D-DFCCA130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C0150045-E0CB-47A3-A654-CB9DB591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graphicEl>
                                              <a:dgm id="{3D5B158C-2FF5-44C4-A47C-92937ECC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graphicEl>
                                              <a:dgm id="{CFCCC0A8-C2C5-44DC-8BA0-F1FFFFAEED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graphicEl>
                                              <a:dgm id="{CA1C9EA9-7AFA-4944-88A7-940584250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graphicEl>
                                              <a:dgm id="{C81E715D-0794-41D7-9B2D-DFCCA130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graphicEl>
                                              <a:dgm id="{C0150045-E0CB-47A3-A654-CB9DB591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graphicEl>
                                              <a:dgm id="{3D5B158C-2FF5-44C4-A47C-92937ECC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graphicEl>
                                              <a:dgm id="{C1D14F16-3447-457A-BE52-E39E048A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Sub>
          <a:bldDgm bld="one"/>
        </p:bldSub>
      </p:bldGraphic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444" y="5171824"/>
            <a:ext cx="8735156" cy="100037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71493" indent="-571493">
              <a:buFont typeface="Wingdings" pitchFamily="2" charset="2"/>
              <a:buChar char="v"/>
              <a:defRPr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নিয়মে সালাত আদায় আমরা কিভাবে শিখতে পারি তার উপায়গুলো লিখ   ।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28600"/>
            <a:ext cx="6477000" cy="5191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প্রতিটি দলে </a:t>
            </a:r>
            <a:r>
              <a:rPr lang="bn-BD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 একজন লিখবে  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02656" y="930321"/>
            <a:ext cx="2667000" cy="6654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6745685" y="3103456"/>
            <a:ext cx="1798434" cy="1863097"/>
          </a:xfrm>
          <a:prstGeom prst="star24">
            <a:avLst/>
          </a:prstGeom>
          <a:solidFill>
            <a:srgbClr val="92D050"/>
          </a:solidFill>
          <a:ln w="57150">
            <a:solidFill>
              <a:srgbClr val="D60093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৭+৫ মিনিট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677025" y="1720868"/>
            <a:ext cx="1935755" cy="1180723"/>
          </a:xfrm>
          <a:prstGeom prst="downArrow">
            <a:avLst/>
          </a:prstGeom>
          <a:noFill/>
          <a:ln w="57150">
            <a:solidFill>
              <a:srgbClr val="FF00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838200"/>
            <a:ext cx="2895600" cy="175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7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952750"/>
            <a:ext cx="2705100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কককক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952750"/>
            <a:ext cx="276225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সৃমৃক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5" y="838200"/>
            <a:ext cx="2581275" cy="1771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41313"/>
            <a:ext cx="8763000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493" indent="-571493"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সঠিক নিয়মে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সালাত আদায়ে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সহায়ক এমন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চার্ট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তৈরি কর।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52400"/>
            <a:ext cx="73914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আগামীকাল এই প্রশ্নের উত্তর লিখে নিয়ে আসবে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231294"/>
            <a:ext cx="4495800" cy="295970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203845"/>
            <a:ext cx="2514600" cy="29109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50292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934200" cy="33528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3048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FB_IMG_16054136869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5400"/>
            <a:ext cx="297180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4772561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সাইফুল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মজুমদার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ভারপ্রাপ্ত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শাহপুর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আনোয়ারুল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মজিদপুর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তিতাস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01814-189470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4267200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৬ষ্ঠ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- 04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- 02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pic>
        <p:nvPicPr>
          <p:cNvPr id="11" name="Picture 10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19200"/>
            <a:ext cx="3429000" cy="2905125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>
            <a:off x="7848600" y="1295400"/>
            <a:ext cx="1143000" cy="2362200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5400" dirty="0" smtClean="0">
                <a:latin typeface="RinkiyMJ" pitchFamily="2" charset="0"/>
                <a:cs typeface="RinkiyMJ" pitchFamily="2" charset="0"/>
              </a:rPr>
              <a:t> </a:t>
            </a:r>
            <a:endParaRPr lang="en-US" sz="5400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6629400" y="3962400"/>
            <a:ext cx="2514600" cy="2590800"/>
          </a:xfrm>
          <a:prstGeom prst="irregularSeal1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45 </a:t>
            </a:r>
            <a:r>
              <a:rPr lang="en-US" sz="4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allAtOnce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i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8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73914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410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334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37338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029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করণীয়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666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371600"/>
            <a:ext cx="3810000" cy="31242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4582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5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3200400" cy="16617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5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810000"/>
            <a:ext cx="3200400" cy="1724025"/>
          </a:xfrm>
          <a:prstGeom prst="rect">
            <a:avLst/>
          </a:prstGeom>
        </p:spPr>
      </p:pic>
      <p:pic>
        <p:nvPicPr>
          <p:cNvPr id="5" name="Picture 4" descr="5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886200"/>
            <a:ext cx="3429000" cy="16573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1905000"/>
            <a:ext cx="3438525" cy="16764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838200" y="5486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ফরজ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সমূহ</a:t>
            </a:r>
            <a:endParaRPr lang="en-US" sz="7200" b="1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2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52400"/>
            <a:ext cx="487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q"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4000" dirty="0" smtClean="0"/>
              <a:t>	</a:t>
            </a:r>
            <a:endParaRPr lang="en-US" sz="4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117396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আহকাম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4876800"/>
            <a:ext cx="8610600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বাহিরে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ফরজ-13টি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ঙঙঙঙ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2057400"/>
            <a:ext cx="1371600" cy="1904999"/>
          </a:xfrm>
          <a:prstGeom prst="rect">
            <a:avLst/>
          </a:prstGeom>
        </p:spPr>
      </p:pic>
      <p:sp useBgFill="1">
        <p:nvSpPr>
          <p:cNvPr id="8" name="Rectangular Callout 7"/>
          <p:cNvSpPr/>
          <p:nvPr/>
        </p:nvSpPr>
        <p:spPr>
          <a:xfrm>
            <a:off x="304800" y="3810000"/>
            <a:ext cx="6553200" cy="769441"/>
          </a:xfrm>
          <a:prstGeom prst="wedgeRectCallout">
            <a:avLst>
              <a:gd name="adj1" fmla="val 72919"/>
              <a:gd name="adj2" fmla="val -46732"/>
            </a:avLst>
          </a:prstGeom>
          <a:ln>
            <a:solidFill>
              <a:schemeClr val="accent1"/>
            </a:solidFill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>
              <a:rot lat="30000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আহকাম-07টি (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4400" dirty="0"/>
          </a:p>
        </p:txBody>
      </p:sp>
      <p:sp>
        <p:nvSpPr>
          <p:cNvPr id="6" name="Rectangular Callout 5"/>
          <p:cNvSpPr/>
          <p:nvPr/>
        </p:nvSpPr>
        <p:spPr>
          <a:xfrm>
            <a:off x="304800" y="1959114"/>
            <a:ext cx="6629400" cy="631686"/>
          </a:xfrm>
          <a:prstGeom prst="wedgeRectCallout">
            <a:avLst>
              <a:gd name="adj1" fmla="val 60447"/>
              <a:gd name="adj2" fmla="val 133087"/>
            </a:avLst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scene3d>
            <a:camera prst="orthographicFront">
              <a:rot lat="0" lon="0" rev="0"/>
            </a:camera>
            <a:lightRig rig="threePt" dir="t"/>
          </a:scene3d>
          <a:sp3d>
            <a:bevelT/>
          </a:sp3d>
        </p:spPr>
        <p:txBody>
          <a:bodyPr wrap="square">
            <a:noAutofit/>
            <a:flatTx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আরকান-06টি (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বাহিরে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3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-152400"/>
            <a:ext cx="56388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/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57600"/>
            <a:ext cx="2971800" cy="20249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কৃ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352800"/>
            <a:ext cx="3657600" cy="2133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গক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927100"/>
            <a:ext cx="4114800" cy="2362200"/>
          </a:xfrm>
          <a:prstGeom prst="rect">
            <a:avLst/>
          </a:prstGeom>
        </p:spPr>
      </p:pic>
      <p:sp>
        <p:nvSpPr>
          <p:cNvPr id="6" name="24-Point Star 5"/>
          <p:cNvSpPr/>
          <p:nvPr/>
        </p:nvSpPr>
        <p:spPr>
          <a:xfrm>
            <a:off x="6507956" y="2401793"/>
            <a:ext cx="2376488" cy="2245270"/>
          </a:xfrm>
          <a:prstGeom prst="star24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331743" y="1024719"/>
            <a:ext cx="2728913" cy="121443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সময়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52400" y="5936159"/>
            <a:ext cx="881125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সালাতের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আরকান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নামাজের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আহকাম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016000" y="13970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530600" y="1447800"/>
          <a:ext cx="228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6096000" y="1524000"/>
          <a:ext cx="1828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dgm id="{CA1C9EA9-7AFA-4944-88A7-940584250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C81E715D-0794-41D7-9B2D-DFCCA130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C0150045-E0CB-47A3-A654-CB9DB591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3D5B158C-2FF5-44C4-A47C-92937ECC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graphicEl>
                                              <a:dgm id="{C1D14F16-3447-457A-BE52-E39E048A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CA1C9EA9-7AFA-4944-88A7-940584250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graphicEl>
                                              <a:dgm id="{C81E715D-0794-41D7-9B2D-DFCCA130A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graphicEl>
                                              <a:dgm id="{C0150045-E0CB-47A3-A654-CB9DB59144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graphicEl>
                                              <a:dgm id="{3D5B158C-2FF5-44C4-A47C-92937ECC5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C1D14F16-3447-457A-BE52-E39E048AD9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graphicEl>
                                              <a:dgm id="{CA1C9EA9-7AFA-4944-88A7-940584250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5" grpId="0">
        <p:bldSub>
          <a:bldDgm bld="one"/>
        </p:bldSub>
      </p:bldGraphic>
      <p:bldGraphic spid="6" grpId="0">
        <p:bldSub>
          <a:bldDgm rev="1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>
        <a:noAutofit/>
      </a:bodyPr>
      <a:lstStyle>
        <a:defPPr>
          <a:defRPr sz="4800" dirty="0" smtClean="0">
            <a:latin typeface="NikoshBAN" pitchFamily="2" charset="0"/>
            <a:cs typeface="NikoshBAN" pitchFamily="2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662</TotalTime>
  <Words>270</Words>
  <Application>Microsoft Office PowerPoint</Application>
  <PresentationFormat>On-screen Show (4:3)</PresentationFormat>
  <Paragraphs>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আজকের পাঠে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Lab</cp:lastModifiedBy>
  <cp:revision>148</cp:revision>
  <dcterms:created xsi:type="dcterms:W3CDTF">2020-11-16T04:51:34Z</dcterms:created>
  <dcterms:modified xsi:type="dcterms:W3CDTF">2020-11-26T07:01:04Z</dcterms:modified>
</cp:coreProperties>
</file>