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9" r:id="rId2"/>
    <p:sldId id="276" r:id="rId3"/>
    <p:sldId id="277" r:id="rId4"/>
    <p:sldId id="257" r:id="rId5"/>
    <p:sldId id="279" r:id="rId6"/>
    <p:sldId id="258" r:id="rId7"/>
    <p:sldId id="256" r:id="rId8"/>
    <p:sldId id="261" r:id="rId9"/>
    <p:sldId id="273" r:id="rId10"/>
    <p:sldId id="270" r:id="rId11"/>
    <p:sldId id="275" r:id="rId12"/>
    <p:sldId id="259" r:id="rId13"/>
    <p:sldId id="272" r:id="rId14"/>
    <p:sldId id="271" r:id="rId15"/>
    <p:sldId id="268" r:id="rId16"/>
    <p:sldId id="267" r:id="rId17"/>
    <p:sldId id="262" r:id="rId18"/>
    <p:sldId id="264" r:id="rId19"/>
    <p:sldId id="265" r:id="rId20"/>
    <p:sldId id="266" r:id="rId21"/>
    <p:sldId id="263" r:id="rId22"/>
    <p:sldId id="278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3" autoAdjust="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outlineViewPr>
    <p:cViewPr>
      <p:scale>
        <a:sx n="33" d="100"/>
        <a:sy n="33" d="100"/>
      </p:scale>
      <p:origin x="0" y="-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92E8D-416C-454F-ADE7-CF7CB3B23EC9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62A23-C0E1-40C1-9CC9-DF6A44C62A7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D0B88-3FDD-4737-9FBA-475C2A355095}" type="parTrans" cxnId="{E02DAE7E-E79F-4F97-99A3-50EE1C5EB28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DAD63-321F-4EF7-BEE9-957BB6A6CEC2}" type="sibTrans" cxnId="{E02DAE7E-E79F-4F97-99A3-50EE1C5EB28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1BB6D-CEAD-4C4B-9790-DF13B8673B37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South</a:t>
          </a:r>
        </a:p>
      </dgm:t>
    </dgm:pt>
    <dgm:pt modelId="{E1202028-D536-4146-8A5C-3C376C1F91AB}" type="parTrans" cxnId="{45571873-E5A4-4233-B173-C612AF3D5BF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0DA63-770D-43CB-8C31-5E47A26C9967}" type="sibTrans" cxnId="{45571873-E5A4-4233-B173-C612AF3D5BF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DF0B4-A91C-47E9-BACD-0D4BE839A95F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Asian</a:t>
          </a:r>
        </a:p>
      </dgm:t>
    </dgm:pt>
    <dgm:pt modelId="{53BF9B4B-F6DB-4120-A144-E812568F63BD}" type="parTrans" cxnId="{9C24EF8E-E55E-46FB-96DB-744CF4F1C8D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7317C-9BD3-4BC4-B11C-452F6F0A2413}" type="sibTrans" cxnId="{9C24EF8E-E55E-46FB-96DB-744CF4F1C8D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9CE5E-3845-418D-987B-8881527C9CBE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Association</a:t>
          </a:r>
          <a:r>
            <a:rPr lang="bn-IN" sz="1600" dirty="0">
              <a:latin typeface="Times New Roman" panose="02020603050405020304" pitchFamily="18" charset="0"/>
            </a:rPr>
            <a:t>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for</a:t>
          </a:r>
        </a:p>
      </dgm:t>
    </dgm:pt>
    <dgm:pt modelId="{C4C58C7F-10E1-41EC-9CF8-C0959A793CB7}" type="parTrans" cxnId="{4916F8F3-53B3-48A1-8164-1F8442EB974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5E775-D2E1-4F63-877C-69E67D48386C}" type="sibTrans" cxnId="{4916F8F3-53B3-48A1-8164-1F8442EB974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915B9F-4BA6-489A-8181-E8F2866C05E7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Regional</a:t>
          </a:r>
        </a:p>
      </dgm:t>
    </dgm:pt>
    <dgm:pt modelId="{DE12A15C-1A52-480B-94F7-C28CA27F9786}" type="parTrans" cxnId="{F0615C4F-EC2D-4EEC-9DFB-9FDE55079F2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13CDA-DDFD-4CBA-BF4B-A00C807ADC46}" type="sibTrans" cxnId="{F0615C4F-EC2D-4EEC-9DFB-9FDE55079F2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054D8-C6C9-4863-BA6C-32F543266A78}">
      <dgm:prSet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Cooperation</a:t>
          </a:r>
        </a:p>
      </dgm:t>
    </dgm:pt>
    <dgm:pt modelId="{830B0F79-A188-45F7-ACFE-7959C05E132A}" type="parTrans" cxnId="{A1CACA37-F992-4B78-B6CF-C066195035B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3CF39-349F-4B60-8D4A-E4B2B62C19E1}" type="sibTrans" cxnId="{A1CACA37-F992-4B78-B6CF-C066195035B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49B194-3167-4FB3-9022-F1C7C365F62D}" type="pres">
      <dgm:prSet presAssocID="{E1292E8D-416C-454F-ADE7-CF7CB3B23E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E7A81-6477-4DE8-A483-023EAE1CF897}" type="pres">
      <dgm:prSet presAssocID="{90762A23-C0E1-40C1-9CC9-DF6A44C62A78}" presName="centerShape" presStyleLbl="node0" presStyleIdx="0" presStyleCnt="1"/>
      <dgm:spPr/>
      <dgm:t>
        <a:bodyPr/>
        <a:lstStyle/>
        <a:p>
          <a:endParaRPr lang="en-US"/>
        </a:p>
      </dgm:t>
    </dgm:pt>
    <dgm:pt modelId="{D68E38DE-F542-433C-96B0-963D58E9B863}" type="pres">
      <dgm:prSet presAssocID="{E1202028-D536-4146-8A5C-3C376C1F91AB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1A8CA47-DE10-4855-854C-4628AF6F5887}" type="pres">
      <dgm:prSet presAssocID="{E1202028-D536-4146-8A5C-3C376C1F91A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3C05B2D-E4D0-4914-9447-3AF83CCB06C1}" type="pres">
      <dgm:prSet presAssocID="{BA21BB6D-CEAD-4C4B-9790-DF13B8673B37}" presName="node" presStyleLbl="node1" presStyleIdx="0" presStyleCnt="5" custRadScaleRad="97989" custRadScaleInc="2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403AE-6FF0-4D55-B920-4F2EDEFC13AA}" type="pres">
      <dgm:prSet presAssocID="{53BF9B4B-F6DB-4120-A144-E812568F63BD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D6C2C0A-56F7-4508-A4DE-CED726331B7F}" type="pres">
      <dgm:prSet presAssocID="{53BF9B4B-F6DB-4120-A144-E812568F63B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66BAAC9-C5ED-481D-AD64-E1C564EF0920}" type="pres">
      <dgm:prSet presAssocID="{796DF0B4-A91C-47E9-BACD-0D4BE839A95F}" presName="node" presStyleLbl="node1" presStyleIdx="1" presStyleCnt="5" custRadScaleRad="90740" custRadScaleInc="26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0A060-2E75-4A46-9446-5C09761F8DCB}" type="pres">
      <dgm:prSet presAssocID="{C4C58C7F-10E1-41EC-9CF8-C0959A793CB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800D034-E9F2-4191-98E3-F76AD33E1185}" type="pres">
      <dgm:prSet presAssocID="{C4C58C7F-10E1-41EC-9CF8-C0959A793CB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DEB6159-0C12-4B58-A304-BEA1A196D1AC}" type="pres">
      <dgm:prSet presAssocID="{A2B9CE5E-3845-418D-987B-8881527C9CBE}" presName="node" presStyleLbl="node1" presStyleIdx="2" presStyleCnt="5" custScaleX="125511" custRadScaleRad="93827" custRadScaleInc="15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57D80-E840-4489-B319-F17EDF6E0D0C}" type="pres">
      <dgm:prSet presAssocID="{DE12A15C-1A52-480B-94F7-C28CA27F9786}" presName="parTrans" presStyleLbl="sibTrans2D1" presStyleIdx="3" presStyleCnt="5" custLinFactNeighborX="19424" custLinFactNeighborY="-14205"/>
      <dgm:spPr/>
      <dgm:t>
        <a:bodyPr/>
        <a:lstStyle/>
        <a:p>
          <a:endParaRPr lang="en-US"/>
        </a:p>
      </dgm:t>
    </dgm:pt>
    <dgm:pt modelId="{C58BBABF-16AE-4E0D-B785-E6EEAF47EB0F}" type="pres">
      <dgm:prSet presAssocID="{DE12A15C-1A52-480B-94F7-C28CA27F978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ACBAE25-CD4B-4CFA-A2CB-471772B5E387}" type="pres">
      <dgm:prSet presAssocID="{CE915B9F-4BA6-489A-8181-E8F2866C05E7}" presName="node" presStyleLbl="node1" presStyleIdx="3" presStyleCnt="5" custRadScaleRad="98977" custRadScaleInc="184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DCE63-1FF4-48FA-9658-CD0CF25BB915}" type="pres">
      <dgm:prSet presAssocID="{830B0F79-A188-45F7-ACFE-7959C05E132A}" presName="parTrans" presStyleLbl="sibTrans2D1" presStyleIdx="4" presStyleCnt="5"/>
      <dgm:spPr/>
      <dgm:t>
        <a:bodyPr/>
        <a:lstStyle/>
        <a:p>
          <a:endParaRPr lang="en-US"/>
        </a:p>
      </dgm:t>
    </dgm:pt>
    <dgm:pt modelId="{83147079-4A03-433F-8854-D3102F9415FA}" type="pres">
      <dgm:prSet presAssocID="{830B0F79-A188-45F7-ACFE-7959C05E132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3B71816A-94DD-4904-9740-1C0D792F4D8A}" type="pres">
      <dgm:prSet presAssocID="{F41054D8-C6C9-4863-BA6C-32F543266A78}" presName="node" presStyleLbl="node1" presStyleIdx="4" presStyleCnt="5" custRadScaleRad="106981" custRadScaleInc="-186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2ACBE6-3B05-480E-9F3A-EE54D0C517ED}" type="presOf" srcId="{E1202028-D536-4146-8A5C-3C376C1F91AB}" destId="{D68E38DE-F542-433C-96B0-963D58E9B863}" srcOrd="0" destOrd="0" presId="urn:microsoft.com/office/officeart/2005/8/layout/radial5"/>
    <dgm:cxn modelId="{96625C3A-CDE3-42CB-ABBC-992CDA3721D2}" type="presOf" srcId="{DE12A15C-1A52-480B-94F7-C28CA27F9786}" destId="{EB057D80-E840-4489-B319-F17EDF6E0D0C}" srcOrd="0" destOrd="0" presId="urn:microsoft.com/office/officeart/2005/8/layout/radial5"/>
    <dgm:cxn modelId="{008049F9-BFDE-472F-99C5-CCF3C748E9FA}" type="presOf" srcId="{BA21BB6D-CEAD-4C4B-9790-DF13B8673B37}" destId="{63C05B2D-E4D0-4914-9447-3AF83CCB06C1}" srcOrd="0" destOrd="0" presId="urn:microsoft.com/office/officeart/2005/8/layout/radial5"/>
    <dgm:cxn modelId="{B60E6FD8-61C6-4139-A705-6089C419B15F}" type="presOf" srcId="{53BF9B4B-F6DB-4120-A144-E812568F63BD}" destId="{FD6C2C0A-56F7-4508-A4DE-CED726331B7F}" srcOrd="1" destOrd="0" presId="urn:microsoft.com/office/officeart/2005/8/layout/radial5"/>
    <dgm:cxn modelId="{E02DAE7E-E79F-4F97-99A3-50EE1C5EB285}" srcId="{E1292E8D-416C-454F-ADE7-CF7CB3B23EC9}" destId="{90762A23-C0E1-40C1-9CC9-DF6A44C62A78}" srcOrd="0" destOrd="0" parTransId="{D94D0B88-3FDD-4737-9FBA-475C2A355095}" sibTransId="{C18DAD63-321F-4EF7-BEE9-957BB6A6CEC2}"/>
    <dgm:cxn modelId="{C42B875B-4923-4971-8E5A-15F12C5ACCEA}" type="presOf" srcId="{796DF0B4-A91C-47E9-BACD-0D4BE839A95F}" destId="{C66BAAC9-C5ED-481D-AD64-E1C564EF0920}" srcOrd="0" destOrd="0" presId="urn:microsoft.com/office/officeart/2005/8/layout/radial5"/>
    <dgm:cxn modelId="{888DB52C-1156-4C64-8882-BCC09938C72B}" type="presOf" srcId="{E1292E8D-416C-454F-ADE7-CF7CB3B23EC9}" destId="{3649B194-3167-4FB3-9022-F1C7C365F62D}" srcOrd="0" destOrd="0" presId="urn:microsoft.com/office/officeart/2005/8/layout/radial5"/>
    <dgm:cxn modelId="{D315ADCE-9D25-466C-8A73-08E4EC726F3F}" type="presOf" srcId="{C4C58C7F-10E1-41EC-9CF8-C0959A793CB7}" destId="{8360A060-2E75-4A46-9446-5C09761F8DCB}" srcOrd="0" destOrd="0" presId="urn:microsoft.com/office/officeart/2005/8/layout/radial5"/>
    <dgm:cxn modelId="{840757BE-4FA2-4800-8E54-61449A88BE87}" type="presOf" srcId="{830B0F79-A188-45F7-ACFE-7959C05E132A}" destId="{83147079-4A03-433F-8854-D3102F9415FA}" srcOrd="1" destOrd="0" presId="urn:microsoft.com/office/officeart/2005/8/layout/radial5"/>
    <dgm:cxn modelId="{9C24EF8E-E55E-46FB-96DB-744CF4F1C8D4}" srcId="{90762A23-C0E1-40C1-9CC9-DF6A44C62A78}" destId="{796DF0B4-A91C-47E9-BACD-0D4BE839A95F}" srcOrd="1" destOrd="0" parTransId="{53BF9B4B-F6DB-4120-A144-E812568F63BD}" sibTransId="{2967317C-9BD3-4BC4-B11C-452F6F0A2413}"/>
    <dgm:cxn modelId="{597FAD8F-4490-49E0-811F-0036AD2D0D20}" type="presOf" srcId="{53BF9B4B-F6DB-4120-A144-E812568F63BD}" destId="{211403AE-6FF0-4D55-B920-4F2EDEFC13AA}" srcOrd="0" destOrd="0" presId="urn:microsoft.com/office/officeart/2005/8/layout/radial5"/>
    <dgm:cxn modelId="{4916F8F3-53B3-48A1-8164-1F8442EB974B}" srcId="{90762A23-C0E1-40C1-9CC9-DF6A44C62A78}" destId="{A2B9CE5E-3845-418D-987B-8881527C9CBE}" srcOrd="2" destOrd="0" parTransId="{C4C58C7F-10E1-41EC-9CF8-C0959A793CB7}" sibTransId="{84E5E775-D2E1-4F63-877C-69E67D48386C}"/>
    <dgm:cxn modelId="{28B41287-1E75-4C48-9009-3E86BC3118C8}" type="presOf" srcId="{F41054D8-C6C9-4863-BA6C-32F543266A78}" destId="{3B71816A-94DD-4904-9740-1C0D792F4D8A}" srcOrd="0" destOrd="0" presId="urn:microsoft.com/office/officeart/2005/8/layout/radial5"/>
    <dgm:cxn modelId="{A1CACA37-F992-4B78-B6CF-C066195035B3}" srcId="{90762A23-C0E1-40C1-9CC9-DF6A44C62A78}" destId="{F41054D8-C6C9-4863-BA6C-32F543266A78}" srcOrd="4" destOrd="0" parTransId="{830B0F79-A188-45F7-ACFE-7959C05E132A}" sibTransId="{E3C3CF39-349F-4B60-8D4A-E4B2B62C19E1}"/>
    <dgm:cxn modelId="{2E076A19-F856-4A93-A5EE-AADBA59AF14F}" type="presOf" srcId="{C4C58C7F-10E1-41EC-9CF8-C0959A793CB7}" destId="{C800D034-E9F2-4191-98E3-F76AD33E1185}" srcOrd="1" destOrd="0" presId="urn:microsoft.com/office/officeart/2005/8/layout/radial5"/>
    <dgm:cxn modelId="{067F677D-E918-417F-8B15-A7F67EF73E03}" type="presOf" srcId="{90762A23-C0E1-40C1-9CC9-DF6A44C62A78}" destId="{A4CE7A81-6477-4DE8-A483-023EAE1CF897}" srcOrd="0" destOrd="0" presId="urn:microsoft.com/office/officeart/2005/8/layout/radial5"/>
    <dgm:cxn modelId="{45571873-E5A4-4233-B173-C612AF3D5BF3}" srcId="{90762A23-C0E1-40C1-9CC9-DF6A44C62A78}" destId="{BA21BB6D-CEAD-4C4B-9790-DF13B8673B37}" srcOrd="0" destOrd="0" parTransId="{E1202028-D536-4146-8A5C-3C376C1F91AB}" sibTransId="{BDF0DA63-770D-43CB-8C31-5E47A26C9967}"/>
    <dgm:cxn modelId="{EF6886A8-96ED-403C-B5DA-05E5384DB13F}" type="presOf" srcId="{830B0F79-A188-45F7-ACFE-7959C05E132A}" destId="{CADDCE63-1FF4-48FA-9658-CD0CF25BB915}" srcOrd="0" destOrd="0" presId="urn:microsoft.com/office/officeart/2005/8/layout/radial5"/>
    <dgm:cxn modelId="{69C6CD18-0C94-453D-8AF1-7C166F8D8149}" type="presOf" srcId="{CE915B9F-4BA6-489A-8181-E8F2866C05E7}" destId="{EACBAE25-CD4B-4CFA-A2CB-471772B5E387}" srcOrd="0" destOrd="0" presId="urn:microsoft.com/office/officeart/2005/8/layout/radial5"/>
    <dgm:cxn modelId="{9C059613-279C-42C8-9F5D-904FBDBC1751}" type="presOf" srcId="{A2B9CE5E-3845-418D-987B-8881527C9CBE}" destId="{EDEB6159-0C12-4B58-A304-BEA1A196D1AC}" srcOrd="0" destOrd="0" presId="urn:microsoft.com/office/officeart/2005/8/layout/radial5"/>
    <dgm:cxn modelId="{F0615C4F-EC2D-4EEC-9DFB-9FDE55079F23}" srcId="{90762A23-C0E1-40C1-9CC9-DF6A44C62A78}" destId="{CE915B9F-4BA6-489A-8181-E8F2866C05E7}" srcOrd="3" destOrd="0" parTransId="{DE12A15C-1A52-480B-94F7-C28CA27F9786}" sibTransId="{98F13CDA-DDFD-4CBA-BF4B-A00C807ADC46}"/>
    <dgm:cxn modelId="{424A3DB5-8014-4002-B309-911C2619E8BA}" type="presOf" srcId="{E1202028-D536-4146-8A5C-3C376C1F91AB}" destId="{91A8CA47-DE10-4855-854C-4628AF6F5887}" srcOrd="1" destOrd="0" presId="urn:microsoft.com/office/officeart/2005/8/layout/radial5"/>
    <dgm:cxn modelId="{A41B320D-DAA7-4C34-AF9E-A15814FBDA73}" type="presOf" srcId="{DE12A15C-1A52-480B-94F7-C28CA27F9786}" destId="{C58BBABF-16AE-4E0D-B785-E6EEAF47EB0F}" srcOrd="1" destOrd="0" presId="urn:microsoft.com/office/officeart/2005/8/layout/radial5"/>
    <dgm:cxn modelId="{E3DC57CA-0C70-4A85-9E8E-7DFBC36F820B}" type="presParOf" srcId="{3649B194-3167-4FB3-9022-F1C7C365F62D}" destId="{A4CE7A81-6477-4DE8-A483-023EAE1CF897}" srcOrd="0" destOrd="0" presId="urn:microsoft.com/office/officeart/2005/8/layout/radial5"/>
    <dgm:cxn modelId="{0A8F1720-6C9A-41DB-8B9D-02366DFC17DC}" type="presParOf" srcId="{3649B194-3167-4FB3-9022-F1C7C365F62D}" destId="{D68E38DE-F542-433C-96B0-963D58E9B863}" srcOrd="1" destOrd="0" presId="urn:microsoft.com/office/officeart/2005/8/layout/radial5"/>
    <dgm:cxn modelId="{E427DBB7-0747-4D73-9344-0BD640C3C0BF}" type="presParOf" srcId="{D68E38DE-F542-433C-96B0-963D58E9B863}" destId="{91A8CA47-DE10-4855-854C-4628AF6F5887}" srcOrd="0" destOrd="0" presId="urn:microsoft.com/office/officeart/2005/8/layout/radial5"/>
    <dgm:cxn modelId="{6B7D8D03-5654-42FB-8432-1B116F9C779E}" type="presParOf" srcId="{3649B194-3167-4FB3-9022-F1C7C365F62D}" destId="{63C05B2D-E4D0-4914-9447-3AF83CCB06C1}" srcOrd="2" destOrd="0" presId="urn:microsoft.com/office/officeart/2005/8/layout/radial5"/>
    <dgm:cxn modelId="{9FC6E6D4-00AC-46D0-8459-9E069EB8F454}" type="presParOf" srcId="{3649B194-3167-4FB3-9022-F1C7C365F62D}" destId="{211403AE-6FF0-4D55-B920-4F2EDEFC13AA}" srcOrd="3" destOrd="0" presId="urn:microsoft.com/office/officeart/2005/8/layout/radial5"/>
    <dgm:cxn modelId="{5C795CF7-5507-4A5B-84A4-07210A262D2F}" type="presParOf" srcId="{211403AE-6FF0-4D55-B920-4F2EDEFC13AA}" destId="{FD6C2C0A-56F7-4508-A4DE-CED726331B7F}" srcOrd="0" destOrd="0" presId="urn:microsoft.com/office/officeart/2005/8/layout/radial5"/>
    <dgm:cxn modelId="{5C53A9E2-2173-445C-A38A-D955DCE92859}" type="presParOf" srcId="{3649B194-3167-4FB3-9022-F1C7C365F62D}" destId="{C66BAAC9-C5ED-481D-AD64-E1C564EF0920}" srcOrd="4" destOrd="0" presId="urn:microsoft.com/office/officeart/2005/8/layout/radial5"/>
    <dgm:cxn modelId="{CF26570E-DAF4-49AD-8585-033181E44903}" type="presParOf" srcId="{3649B194-3167-4FB3-9022-F1C7C365F62D}" destId="{8360A060-2E75-4A46-9446-5C09761F8DCB}" srcOrd="5" destOrd="0" presId="urn:microsoft.com/office/officeart/2005/8/layout/radial5"/>
    <dgm:cxn modelId="{DC91488B-D066-431F-A244-88208EA37B0A}" type="presParOf" srcId="{8360A060-2E75-4A46-9446-5C09761F8DCB}" destId="{C800D034-E9F2-4191-98E3-F76AD33E1185}" srcOrd="0" destOrd="0" presId="urn:microsoft.com/office/officeart/2005/8/layout/radial5"/>
    <dgm:cxn modelId="{C37D22D7-CD0D-4D72-8F97-1BF906E97C4D}" type="presParOf" srcId="{3649B194-3167-4FB3-9022-F1C7C365F62D}" destId="{EDEB6159-0C12-4B58-A304-BEA1A196D1AC}" srcOrd="6" destOrd="0" presId="urn:microsoft.com/office/officeart/2005/8/layout/radial5"/>
    <dgm:cxn modelId="{92369A9B-5EDF-48F7-8375-C03F15412AAA}" type="presParOf" srcId="{3649B194-3167-4FB3-9022-F1C7C365F62D}" destId="{EB057D80-E840-4489-B319-F17EDF6E0D0C}" srcOrd="7" destOrd="0" presId="urn:microsoft.com/office/officeart/2005/8/layout/radial5"/>
    <dgm:cxn modelId="{80B61D5B-B724-49D4-9DE4-028F5F00131D}" type="presParOf" srcId="{EB057D80-E840-4489-B319-F17EDF6E0D0C}" destId="{C58BBABF-16AE-4E0D-B785-E6EEAF47EB0F}" srcOrd="0" destOrd="0" presId="urn:microsoft.com/office/officeart/2005/8/layout/radial5"/>
    <dgm:cxn modelId="{D5D28D4D-DBE7-4E4E-BD3C-E51B8D25A38F}" type="presParOf" srcId="{3649B194-3167-4FB3-9022-F1C7C365F62D}" destId="{EACBAE25-CD4B-4CFA-A2CB-471772B5E387}" srcOrd="8" destOrd="0" presId="urn:microsoft.com/office/officeart/2005/8/layout/radial5"/>
    <dgm:cxn modelId="{1E66AED2-F0B8-4FD3-88EA-A0B8D087C353}" type="presParOf" srcId="{3649B194-3167-4FB3-9022-F1C7C365F62D}" destId="{CADDCE63-1FF4-48FA-9658-CD0CF25BB915}" srcOrd="9" destOrd="0" presId="urn:microsoft.com/office/officeart/2005/8/layout/radial5"/>
    <dgm:cxn modelId="{F5A0BE77-4D26-42EB-94EE-834AB5DD3210}" type="presParOf" srcId="{CADDCE63-1FF4-48FA-9658-CD0CF25BB915}" destId="{83147079-4A03-433F-8854-D3102F9415FA}" srcOrd="0" destOrd="0" presId="urn:microsoft.com/office/officeart/2005/8/layout/radial5"/>
    <dgm:cxn modelId="{C58F4452-6E7E-4993-BCA6-459B8822B983}" type="presParOf" srcId="{3649B194-3167-4FB3-9022-F1C7C365F62D}" destId="{3B71816A-94DD-4904-9740-1C0D792F4D8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E7A81-6477-4DE8-A483-023EAE1CF897}">
      <dsp:nvSpPr>
        <dsp:cNvPr id="0" name=""/>
        <dsp:cNvSpPr/>
      </dsp:nvSpPr>
      <dsp:spPr>
        <a:xfrm>
          <a:off x="2740267" y="1859190"/>
          <a:ext cx="1151154" cy="11511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8850" y="2027773"/>
        <a:ext cx="813988" cy="813988"/>
      </dsp:txXfrm>
    </dsp:sp>
    <dsp:sp modelId="{D68E38DE-F542-433C-96B0-963D58E9B863}">
      <dsp:nvSpPr>
        <dsp:cNvPr id="0" name=""/>
        <dsp:cNvSpPr/>
      </dsp:nvSpPr>
      <dsp:spPr>
        <a:xfrm rot="16252834">
          <a:off x="3185343" y="1379438"/>
          <a:ext cx="286757" cy="434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7695" y="1509422"/>
        <a:ext cx="200730" cy="260928"/>
      </dsp:txXfrm>
    </dsp:sp>
    <dsp:sp modelId="{63C05B2D-E4D0-4914-9447-3AF83CCB06C1}">
      <dsp:nvSpPr>
        <dsp:cNvPr id="0" name=""/>
        <dsp:cNvSpPr/>
      </dsp:nvSpPr>
      <dsp:spPr>
        <a:xfrm>
          <a:off x="2703302" y="39284"/>
          <a:ext cx="1279061" cy="12790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South</a:t>
          </a:r>
        </a:p>
      </dsp:txBody>
      <dsp:txXfrm>
        <a:off x="2890616" y="226598"/>
        <a:ext cx="904433" cy="904433"/>
      </dsp:txXfrm>
    </dsp:sp>
    <dsp:sp modelId="{211403AE-6FF0-4D55-B920-4F2EDEFC13AA}">
      <dsp:nvSpPr>
        <dsp:cNvPr id="0" name=""/>
        <dsp:cNvSpPr/>
      </dsp:nvSpPr>
      <dsp:spPr>
        <a:xfrm rot="21096158">
          <a:off x="3973563" y="2104151"/>
          <a:ext cx="217901" cy="434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3913" y="2195900"/>
        <a:ext cx="152531" cy="260928"/>
      </dsp:txXfrm>
    </dsp:sp>
    <dsp:sp modelId="{C66BAAC9-C5ED-481D-AD64-E1C564EF0920}">
      <dsp:nvSpPr>
        <dsp:cNvPr id="0" name=""/>
        <dsp:cNvSpPr/>
      </dsp:nvSpPr>
      <dsp:spPr>
        <a:xfrm>
          <a:off x="4285122" y="1557744"/>
          <a:ext cx="1279061" cy="12790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Asian</a:t>
          </a:r>
        </a:p>
      </dsp:txBody>
      <dsp:txXfrm>
        <a:off x="4472436" y="1745058"/>
        <a:ext cx="904433" cy="904433"/>
      </dsp:txXfrm>
    </dsp:sp>
    <dsp:sp modelId="{8360A060-2E75-4A46-9446-5C09761F8DCB}">
      <dsp:nvSpPr>
        <dsp:cNvPr id="0" name=""/>
        <dsp:cNvSpPr/>
      </dsp:nvSpPr>
      <dsp:spPr>
        <a:xfrm rot="3584974">
          <a:off x="3596827" y="2896604"/>
          <a:ext cx="230332" cy="434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3971" y="2953735"/>
        <a:ext cx="161232" cy="260928"/>
      </dsp:txXfrm>
    </dsp:sp>
    <dsp:sp modelId="{EDEB6159-0C12-4B58-A304-BEA1A196D1AC}">
      <dsp:nvSpPr>
        <dsp:cNvPr id="0" name=""/>
        <dsp:cNvSpPr/>
      </dsp:nvSpPr>
      <dsp:spPr>
        <a:xfrm>
          <a:off x="3360305" y="3247830"/>
          <a:ext cx="1605362" cy="12790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Association</a:t>
          </a:r>
          <a:r>
            <a:rPr lang="bn-IN" sz="1600" kern="1200" dirty="0">
              <a:latin typeface="Times New Roman" panose="02020603050405020304" pitchFamily="18" charset="0"/>
            </a:rPr>
            <a:t>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for</a:t>
          </a:r>
        </a:p>
      </dsp:txBody>
      <dsp:txXfrm>
        <a:off x="3595405" y="3435144"/>
        <a:ext cx="1135162" cy="904433"/>
      </dsp:txXfrm>
    </dsp:sp>
    <dsp:sp modelId="{EB057D80-E840-4489-B319-F17EDF6E0D0C}">
      <dsp:nvSpPr>
        <dsp:cNvPr id="0" name=""/>
        <dsp:cNvSpPr/>
      </dsp:nvSpPr>
      <dsp:spPr>
        <a:xfrm rot="11549779">
          <a:off x="2398775" y="1972373"/>
          <a:ext cx="296142" cy="434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86566" y="2068961"/>
        <a:ext cx="207299" cy="260928"/>
      </dsp:txXfrm>
    </dsp:sp>
    <dsp:sp modelId="{EACBAE25-CD4B-4CFA-A2CB-471772B5E387}">
      <dsp:nvSpPr>
        <dsp:cNvPr id="0" name=""/>
        <dsp:cNvSpPr/>
      </dsp:nvSpPr>
      <dsp:spPr>
        <a:xfrm>
          <a:off x="944469" y="1411413"/>
          <a:ext cx="1279061" cy="12790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Regional</a:t>
          </a:r>
        </a:p>
      </dsp:txBody>
      <dsp:txXfrm>
        <a:off x="1131783" y="1598727"/>
        <a:ext cx="904433" cy="904433"/>
      </dsp:txXfrm>
    </dsp:sp>
    <dsp:sp modelId="{CADDCE63-1FF4-48FA-9658-CD0CF25BB915}">
      <dsp:nvSpPr>
        <dsp:cNvPr id="0" name=""/>
        <dsp:cNvSpPr/>
      </dsp:nvSpPr>
      <dsp:spPr>
        <a:xfrm rot="7844731">
          <a:off x="2531789" y="2911416"/>
          <a:ext cx="372169" cy="434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24052" y="2956098"/>
        <a:ext cx="260518" cy="260928"/>
      </dsp:txXfrm>
    </dsp:sp>
    <dsp:sp modelId="{3B71816A-94DD-4904-9740-1C0D792F4D8A}">
      <dsp:nvSpPr>
        <dsp:cNvPr id="0" name=""/>
        <dsp:cNvSpPr/>
      </dsp:nvSpPr>
      <dsp:spPr>
        <a:xfrm>
          <a:off x="1424881" y="3247826"/>
          <a:ext cx="1279061" cy="12790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Cooperation</a:t>
          </a:r>
        </a:p>
      </dsp:txBody>
      <dsp:txXfrm>
        <a:off x="1612195" y="3435140"/>
        <a:ext cx="904433" cy="904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0521D-0054-400F-805F-F0EB85005924}" type="datetimeFigureOut">
              <a:rPr lang="en-US" smtClean="0"/>
              <a:t>26-Nov-20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8BA2F-BB52-4B6E-847E-A1F1D183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3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BA2F-BB52-4B6E-847E-A1F1D183CB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7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BA2F-BB52-4B6E-847E-A1F1D183CB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6541-23C8-419E-80AE-B15811FFD684}" type="datetimeFigureOut">
              <a:rPr lang="en-US" smtClean="0"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1EE1-B0D0-4300-8CE0-C621E9EE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6541-23C8-419E-80AE-B15811FFD684}" type="datetimeFigureOut">
              <a:rPr lang="en-US" smtClean="0"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1EE1-B0D0-4300-8CE0-C621E9EE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1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6541-23C8-419E-80AE-B15811FFD684}" type="datetimeFigureOut">
              <a:rPr lang="en-US" smtClean="0"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1EE1-B0D0-4300-8CE0-C621E9EE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6541-23C8-419E-80AE-B15811FFD684}" type="datetimeFigureOut">
              <a:rPr lang="en-US" smtClean="0"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1EE1-B0D0-4300-8CE0-C621E9EE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9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6541-23C8-419E-80AE-B15811FFD684}" type="datetimeFigureOut">
              <a:rPr lang="en-US" smtClean="0"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1EE1-B0D0-4300-8CE0-C621E9EE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6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6541-23C8-419E-80AE-B15811FFD684}" type="datetimeFigureOut">
              <a:rPr lang="en-US" smtClean="0"/>
              <a:t>26-Nov-20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1EE1-B0D0-4300-8CE0-C621E9EE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6541-23C8-419E-80AE-B15811FFD684}" type="datetimeFigureOut">
              <a:rPr lang="en-US" smtClean="0"/>
              <a:t>26-Nov-20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1EE1-B0D0-4300-8CE0-C621E9EE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4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6541-23C8-419E-80AE-B15811FFD684}" type="datetimeFigureOut">
              <a:rPr lang="en-US" smtClean="0"/>
              <a:t>26-Nov-20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1EE1-B0D0-4300-8CE0-C621E9EE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4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6541-23C8-419E-80AE-B15811FFD684}" type="datetimeFigureOut">
              <a:rPr lang="en-US" smtClean="0"/>
              <a:t>26-Nov-20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1EE1-B0D0-4300-8CE0-C621E9EE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0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6541-23C8-419E-80AE-B15811FFD684}" type="datetimeFigureOut">
              <a:rPr lang="en-US" smtClean="0"/>
              <a:t>26-Nov-20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1EE1-B0D0-4300-8CE0-C621E9EE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6541-23C8-419E-80AE-B15811FFD684}" type="datetimeFigureOut">
              <a:rPr lang="en-US" smtClean="0"/>
              <a:t>26-Nov-20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1EE1-B0D0-4300-8CE0-C621E9EE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9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46541-23C8-419E-80AE-B15811FFD684}" type="datetimeFigureOut">
              <a:rPr lang="en-US" smtClean="0"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31EE1-B0D0-4300-8CE0-C621E9EE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5" Type="http://schemas.openxmlformats.org/officeDocument/2006/relationships/image" Target="../media/image2.jp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4" y="105063"/>
            <a:ext cx="11937532" cy="54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1870" y="471595"/>
            <a:ext cx="6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সার্কের লক্ষ্য জেনে নেই।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8697" y="4238186"/>
            <a:ext cx="10126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রাষ্ট্রগুলোর সম্মিলিত চেষ্টা ও পারস্পরিক সহযোগিতার মাধ্যমে দেশগুলোর মানুষের  জীবনযাত্রার মান উন্নয়ন করাই হচ্ছে সার্কের লক্ষ্য।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  <p:sp>
        <p:nvSpPr>
          <p:cNvPr id="2" name="AutoShape 2" descr="SAARC Secretariat"/>
          <p:cNvSpPr>
            <a:spLocks noChangeAspect="1" noChangeArrowheads="1"/>
          </p:cNvSpPr>
          <p:nvPr/>
        </p:nvSpPr>
        <p:spPr bwMode="auto">
          <a:xfrm>
            <a:off x="155575" y="-617538"/>
            <a:ext cx="35528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633" y="1275127"/>
            <a:ext cx="8456103" cy="26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4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6587" y="246615"/>
            <a:ext cx="829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উদ্দেশ্যগুলো কি কি তা জেনে নেই।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364" y="1659895"/>
            <a:ext cx="1101003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 সামাজিক, অর্থনৈতিক ও সাংস্কৃতিক উন্নয়ন করা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দেশগুলোকে বিভিন্ন বিষয়ে আত্মনির্ভরশীল হতে সাহায্য করা।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আন্তর্জাতিক সংস্থার সাথে সহযোগিতাপূর্ণ সম্পর্ক তৈরী করার মাধ্যমে দেশগুলোর উন্নয়ন সাধন করা।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 মধ্যে ভ্রাতৃত্ব সৃষ্টি ও পরস্পর মিলেমিশে চলা।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স্বাধীনতা রক্ষা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 সীমা মেনে চলা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রাষ্ট্র কর্তৃক অন্য রাষ্ট্রের অভ্যন্তরীন বিষয়ে হস্তক্ষেপ না করা।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 algn="ctr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 algn="ctr">
              <a:buFont typeface="Arial" panose="020B0604020202020204" pitchFamily="34" charset="0"/>
              <a:buChar char="•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7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7506" y="162697"/>
            <a:ext cx="11375470" cy="5055256"/>
            <a:chOff x="533666" y="162697"/>
            <a:chExt cx="11311589" cy="641158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F708230-A722-44EC-9205-0B6C641E761E}"/>
                </a:ext>
              </a:extLst>
            </p:cNvPr>
            <p:cNvSpPr/>
            <p:nvPr/>
          </p:nvSpPr>
          <p:spPr>
            <a:xfrm>
              <a:off x="7787430" y="1118734"/>
              <a:ext cx="704850" cy="5486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31750"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</a:t>
              </a:r>
            </a:p>
          </p:txBody>
        </p:sp>
        <p:sp>
          <p:nvSpPr>
            <p:cNvPr id="4" name="Rounded Rectangle 61">
              <a:extLst>
                <a:ext uri="{FF2B5EF4-FFF2-40B4-BE49-F238E27FC236}">
                  <a16:creationId xmlns:a16="http://schemas.microsoft.com/office/drawing/2014/main" id="{C8A62757-7C8A-4B1C-9BA2-32F5B039012B}"/>
                </a:ext>
              </a:extLst>
            </p:cNvPr>
            <p:cNvSpPr/>
            <p:nvPr/>
          </p:nvSpPr>
          <p:spPr>
            <a:xfrm>
              <a:off x="8882804" y="1118734"/>
              <a:ext cx="2272190" cy="54864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50" normalizeH="0" baseline="0" noProof="0" dirty="0" err="1">
                  <a:ln w="127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বাংলাদেশ</a:t>
              </a:r>
              <a:r>
                <a:rPr kumimoji="0" lang="en-US" sz="4000" b="1" i="0" u="none" strike="noStrike" kern="1200" cap="none" spc="-15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4E6E32C-A71C-45BD-9A9C-98A5AA763579}"/>
                </a:ext>
              </a:extLst>
            </p:cNvPr>
            <p:cNvSpPr/>
            <p:nvPr/>
          </p:nvSpPr>
          <p:spPr>
            <a:xfrm>
              <a:off x="7787430" y="1798213"/>
              <a:ext cx="704850" cy="5486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31750"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6" name="Rounded Rectangle 61">
              <a:extLst>
                <a:ext uri="{FF2B5EF4-FFF2-40B4-BE49-F238E27FC236}">
                  <a16:creationId xmlns:a16="http://schemas.microsoft.com/office/drawing/2014/main" id="{C89AC3F4-14EE-4369-80AC-9CC0CC496DCC}"/>
                </a:ext>
              </a:extLst>
            </p:cNvPr>
            <p:cNvSpPr/>
            <p:nvPr/>
          </p:nvSpPr>
          <p:spPr>
            <a:xfrm>
              <a:off x="8882804" y="1798212"/>
              <a:ext cx="2272190" cy="54864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-15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ভারত</a:t>
              </a:r>
              <a:r>
                <a:rPr kumimoji="0" lang="en-US" sz="4000" b="1" i="0" u="none" strike="noStrike" kern="1200" cap="none" spc="-15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A738640-A7C8-48BB-B87F-863384531CC8}"/>
                </a:ext>
              </a:extLst>
            </p:cNvPr>
            <p:cNvSpPr/>
            <p:nvPr/>
          </p:nvSpPr>
          <p:spPr>
            <a:xfrm>
              <a:off x="7787430" y="2477691"/>
              <a:ext cx="704850" cy="5486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31750"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৩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8" name="Rounded Rectangle 61">
              <a:extLst>
                <a:ext uri="{FF2B5EF4-FFF2-40B4-BE49-F238E27FC236}">
                  <a16:creationId xmlns:a16="http://schemas.microsoft.com/office/drawing/2014/main" id="{FEC2766F-5E75-468F-AE72-9DFA0C19DCBA}"/>
                </a:ext>
              </a:extLst>
            </p:cNvPr>
            <p:cNvSpPr/>
            <p:nvPr/>
          </p:nvSpPr>
          <p:spPr>
            <a:xfrm>
              <a:off x="8882804" y="2399566"/>
              <a:ext cx="2272190" cy="54864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-15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পাকিস্তান</a:t>
              </a:r>
              <a:r>
                <a:rPr kumimoji="0" lang="en-US" sz="4000" b="1" i="0" u="none" strike="noStrike" kern="1200" cap="none" spc="-15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A48D400-D8D7-4A1C-9B7A-370E9B1E17AE}"/>
                </a:ext>
              </a:extLst>
            </p:cNvPr>
            <p:cNvSpPr/>
            <p:nvPr/>
          </p:nvSpPr>
          <p:spPr>
            <a:xfrm>
              <a:off x="7787430" y="3157169"/>
              <a:ext cx="704850" cy="5486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31750"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৪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0" name="Rounded Rectangle 61">
              <a:extLst>
                <a:ext uri="{FF2B5EF4-FFF2-40B4-BE49-F238E27FC236}">
                  <a16:creationId xmlns:a16="http://schemas.microsoft.com/office/drawing/2014/main" id="{21280908-D063-4153-B2A0-18A7BB987A0E}"/>
                </a:ext>
              </a:extLst>
            </p:cNvPr>
            <p:cNvSpPr/>
            <p:nvPr/>
          </p:nvSpPr>
          <p:spPr>
            <a:xfrm>
              <a:off x="8882804" y="3157168"/>
              <a:ext cx="2272190" cy="54864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-15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নেপাল</a:t>
              </a:r>
              <a:endParaRPr kumimoji="0" lang="en-US" sz="4000" b="1" i="0" u="none" strike="noStrike" kern="1200" cap="none" spc="-150" normalizeH="0" baseline="0" noProof="0" dirty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3FA934B-930C-4237-8B07-0FB3B0CC5600}"/>
                </a:ext>
              </a:extLst>
            </p:cNvPr>
            <p:cNvSpPr/>
            <p:nvPr/>
          </p:nvSpPr>
          <p:spPr>
            <a:xfrm>
              <a:off x="7787430" y="3836647"/>
              <a:ext cx="704850" cy="5486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31750"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2" name="Rounded Rectangle 61">
              <a:extLst>
                <a:ext uri="{FF2B5EF4-FFF2-40B4-BE49-F238E27FC236}">
                  <a16:creationId xmlns:a16="http://schemas.microsoft.com/office/drawing/2014/main" id="{3C82BE55-D994-4086-A0D2-91C8B4EB8425}"/>
                </a:ext>
              </a:extLst>
            </p:cNvPr>
            <p:cNvSpPr/>
            <p:nvPr/>
          </p:nvSpPr>
          <p:spPr>
            <a:xfrm>
              <a:off x="8882804" y="3836646"/>
              <a:ext cx="2272190" cy="54864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-15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ভুটান</a:t>
              </a:r>
              <a:endParaRPr kumimoji="0" lang="en-US" sz="4000" b="1" i="0" u="none" strike="noStrike" kern="1200" cap="none" spc="-150" normalizeH="0" baseline="0" noProof="0" dirty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F621221-591C-4668-8BCB-70C6DBFD3275}"/>
                </a:ext>
              </a:extLst>
            </p:cNvPr>
            <p:cNvSpPr/>
            <p:nvPr/>
          </p:nvSpPr>
          <p:spPr>
            <a:xfrm>
              <a:off x="7787430" y="4516125"/>
              <a:ext cx="704850" cy="5486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31750"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৬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4" name="Rounded Rectangle 61">
              <a:extLst>
                <a:ext uri="{FF2B5EF4-FFF2-40B4-BE49-F238E27FC236}">
                  <a16:creationId xmlns:a16="http://schemas.microsoft.com/office/drawing/2014/main" id="{797185FE-155C-497A-9B82-6516A6525140}"/>
                </a:ext>
              </a:extLst>
            </p:cNvPr>
            <p:cNvSpPr/>
            <p:nvPr/>
          </p:nvSpPr>
          <p:spPr>
            <a:xfrm>
              <a:off x="8882804" y="4516124"/>
              <a:ext cx="2272190" cy="54864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-15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শ্রীলংকা </a:t>
              </a:r>
              <a:r>
                <a:rPr kumimoji="0" lang="en-US" sz="4000" b="1" i="0" u="none" strike="noStrike" kern="1200" cap="none" spc="-15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C009CAA-F258-4AC0-B02A-A5010471A593}"/>
                </a:ext>
              </a:extLst>
            </p:cNvPr>
            <p:cNvSpPr/>
            <p:nvPr/>
          </p:nvSpPr>
          <p:spPr>
            <a:xfrm>
              <a:off x="7787430" y="5195603"/>
              <a:ext cx="704850" cy="5486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31750"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৭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6" name="Rounded Rectangle 61">
              <a:extLst>
                <a:ext uri="{FF2B5EF4-FFF2-40B4-BE49-F238E27FC236}">
                  <a16:creationId xmlns:a16="http://schemas.microsoft.com/office/drawing/2014/main" id="{C4DF8730-D8B9-4A4D-A14E-BEFF59E7FEE5}"/>
                </a:ext>
              </a:extLst>
            </p:cNvPr>
            <p:cNvSpPr/>
            <p:nvPr/>
          </p:nvSpPr>
          <p:spPr>
            <a:xfrm>
              <a:off x="8882804" y="5195601"/>
              <a:ext cx="2370088" cy="548641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-15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মালদ্বীপ</a:t>
              </a:r>
              <a:r>
                <a:rPr kumimoji="0" lang="en-US" sz="4000" b="1" i="0" u="none" strike="noStrike" kern="1200" cap="none" spc="-15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</a:p>
          </p:txBody>
        </p:sp>
        <p:pic>
          <p:nvPicPr>
            <p:cNvPr id="17" name="Picture 16" descr="5 B and Global.pdf - Foxit Reader">
              <a:extLst>
                <a:ext uri="{FF2B5EF4-FFF2-40B4-BE49-F238E27FC236}">
                  <a16:creationId xmlns:a16="http://schemas.microsoft.com/office/drawing/2014/main" id="{60CA36E2-4455-49D5-A4A6-07DB9CD2DE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30178" l="8948" r="450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3" r="55000" b="69593"/>
            <a:stretch/>
          </p:blipFill>
          <p:spPr>
            <a:xfrm>
              <a:off x="543063" y="1099010"/>
              <a:ext cx="2490387" cy="1664870"/>
            </a:xfrm>
            <a:prstGeom prst="rect">
              <a:avLst/>
            </a:prstGeom>
          </p:spPr>
        </p:pic>
        <p:pic>
          <p:nvPicPr>
            <p:cNvPr id="18" name="Picture 17" descr="5 B and Global.pdf - Foxit Reader">
              <a:extLst>
                <a:ext uri="{FF2B5EF4-FFF2-40B4-BE49-F238E27FC236}">
                  <a16:creationId xmlns:a16="http://schemas.microsoft.com/office/drawing/2014/main" id="{A0A74414-9171-43C1-B26E-C266C7246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09" b="93162" l="1230" r="98361">
                          <a14:backgroundMark x1="25820" y1="41453" x2="7787" y2="2991"/>
                          <a14:backgroundMark x1="28279" y1="30769" x2="59016" y2="2564"/>
                          <a14:backgroundMark x1="73361" y1="0" x2="71311" y2="4701"/>
                          <a14:backgroundMark x1="5328" y1="49145" x2="8607" y2="6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3666" y="1312743"/>
              <a:ext cx="3120032" cy="2528240"/>
            </a:xfrm>
            <a:prstGeom prst="rect">
              <a:avLst/>
            </a:prstGeom>
          </p:spPr>
        </p:pic>
        <p:pic>
          <p:nvPicPr>
            <p:cNvPr id="19" name="Picture 18" descr="5 B and Global.pdf - Foxit Reader">
              <a:extLst>
                <a:ext uri="{FF2B5EF4-FFF2-40B4-BE49-F238E27FC236}">
                  <a16:creationId xmlns:a16="http://schemas.microsoft.com/office/drawing/2014/main" id="{547A75F9-6B76-4791-87AD-7DDAFE752F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62" b="89941" l="30298" r="94662">
                          <a14:backgroundMark x1="60754" y1="28402" x2="72214" y2="36095"/>
                          <a14:backgroundMark x1="78807" y1="45957" x2="77708" y2="40631"/>
                          <a14:backgroundMark x1="77708" y1="48323" x2="77080" y2="40434"/>
                          <a14:backgroundMark x1="76766" y1="39448" x2="75039" y2="38659"/>
                          <a14:backgroundMark x1="83046" y1="49310" x2="82575" y2="45957"/>
                          <a14:backgroundMark x1="82418" y1="42604" x2="80691" y2="42604"/>
                          <a14:backgroundMark x1="79592" y1="35700" x2="78964" y2="299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7" t="8835" r="5038" b="8779"/>
            <a:stretch/>
          </p:blipFill>
          <p:spPr>
            <a:xfrm>
              <a:off x="1835905" y="1569948"/>
              <a:ext cx="5225114" cy="4510897"/>
            </a:xfrm>
            <a:prstGeom prst="rect">
              <a:avLst/>
            </a:prstGeom>
          </p:spPr>
        </p:pic>
        <p:pic>
          <p:nvPicPr>
            <p:cNvPr id="20" name="Picture 19" descr="5 B and Global.pdf - Foxit Reader">
              <a:extLst>
                <a:ext uri="{FF2B5EF4-FFF2-40B4-BE49-F238E27FC236}">
                  <a16:creationId xmlns:a16="http://schemas.microsoft.com/office/drawing/2014/main" id="{88E87E9B-6EDD-49CE-A5B8-82992D4F6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471" b="47732" l="53061" r="759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3" t="23216" r="22692" b="57677"/>
            <a:stretch/>
          </p:blipFill>
          <p:spPr>
            <a:xfrm>
              <a:off x="3822856" y="2370159"/>
              <a:ext cx="1841947" cy="1046169"/>
            </a:xfrm>
            <a:prstGeom prst="rect">
              <a:avLst/>
            </a:prstGeom>
          </p:spPr>
        </p:pic>
        <p:pic>
          <p:nvPicPr>
            <p:cNvPr id="21" name="Picture 20" descr="5 B and Global.pdf - Foxit Reader">
              <a:extLst>
                <a:ext uri="{FF2B5EF4-FFF2-40B4-BE49-F238E27FC236}">
                  <a16:creationId xmlns:a16="http://schemas.microsoft.com/office/drawing/2014/main" id="{E6BCC76A-CBD8-4F1B-B95F-C8860188F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62" b="40631" l="75196" r="83359">
                          <a14:backgroundMark x1="75981" y1="33531" x2="76452" y2="29980"/>
                          <a14:backgroundMark x1="82418" y1="34320" x2="82418" y2="305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1" t="28764" r="15423" b="58498"/>
            <a:stretch/>
          </p:blipFill>
          <p:spPr>
            <a:xfrm>
              <a:off x="5373474" y="2673886"/>
              <a:ext cx="883383" cy="697446"/>
            </a:xfrm>
            <a:prstGeom prst="rect">
              <a:avLst/>
            </a:prstGeom>
          </p:spPr>
        </p:pic>
        <p:pic>
          <p:nvPicPr>
            <p:cNvPr id="22" name="Picture 21" descr="5 B and Global.pdf - Foxit Reader">
              <a:extLst>
                <a:ext uri="{FF2B5EF4-FFF2-40B4-BE49-F238E27FC236}">
                  <a16:creationId xmlns:a16="http://schemas.microsoft.com/office/drawing/2014/main" id="{27A9253E-4141-446B-AC3D-DA2297948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62" b="89941" l="72527" r="860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31" t="32256" r="13692" b="43706"/>
            <a:stretch/>
          </p:blipFill>
          <p:spPr>
            <a:xfrm>
              <a:off x="5251305" y="2865122"/>
              <a:ext cx="1146518" cy="1316147"/>
            </a:xfrm>
            <a:prstGeom prst="rect">
              <a:avLst/>
            </a:prstGeom>
          </p:spPr>
        </p:pic>
        <p:pic>
          <p:nvPicPr>
            <p:cNvPr id="23" name="Picture 22" descr="5 B and Global.pdf - Foxit Reader">
              <a:extLst>
                <a:ext uri="{FF2B5EF4-FFF2-40B4-BE49-F238E27FC236}">
                  <a16:creationId xmlns:a16="http://schemas.microsoft.com/office/drawing/2014/main" id="{F1937EBB-FAA7-48A4-80C5-FE0000A92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3407" l="0" r="100000">
                          <a14:foregroundMark x1="54737" y1="56044" x2="78947" y2="54945"/>
                          <a14:foregroundMark x1="50526" y1="53846" x2="52632" y2="483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78516" y="5587409"/>
              <a:ext cx="1212302" cy="986872"/>
            </a:xfrm>
            <a:prstGeom prst="rect">
              <a:avLst/>
            </a:prstGeom>
          </p:spPr>
        </p:pic>
        <p:pic>
          <p:nvPicPr>
            <p:cNvPr id="24" name="Picture 23" descr="5 B and Global.pdf - Foxit Reader">
              <a:extLst>
                <a:ext uri="{FF2B5EF4-FFF2-40B4-BE49-F238E27FC236}">
                  <a16:creationId xmlns:a16="http://schemas.microsoft.com/office/drawing/2014/main" id="{3C4E02A8-5D7B-4C84-92E4-9D5B9C8BA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88043" l="0" r="100000">
                          <a14:foregroundMark x1="45000" y1="60870" x2="78750" y2="60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18499" y="5429921"/>
              <a:ext cx="1014950" cy="989922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ACA057-4E3B-43E3-AB18-1734F95E0EDC}"/>
                </a:ext>
              </a:extLst>
            </p:cNvPr>
            <p:cNvSpPr/>
            <p:nvPr/>
          </p:nvSpPr>
          <p:spPr>
            <a:xfrm>
              <a:off x="7787430" y="5875081"/>
              <a:ext cx="704850" cy="5486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31750"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৮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088EB87F-F9E6-4C7D-9ADB-82BCAFB24FEA}"/>
                </a:ext>
              </a:extLst>
            </p:cNvPr>
            <p:cNvSpPr/>
            <p:nvPr/>
          </p:nvSpPr>
          <p:spPr>
            <a:xfrm>
              <a:off x="8882804" y="5875080"/>
              <a:ext cx="2272190" cy="54864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200" cap="none" spc="-15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আফগানিস্তান</a:t>
              </a:r>
              <a:r>
                <a:rPr kumimoji="0" lang="en-US" sz="4000" b="1" i="0" u="none" strike="noStrike" kern="1200" cap="none" spc="-15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2891" y="162697"/>
              <a:ext cx="592364" cy="565645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174" y="4364293"/>
            <a:ext cx="2219750" cy="2163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মত স্বাধীন উন্নয়নমূলক সংস্থা।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4395" y="4364293"/>
            <a:ext cx="2440834" cy="2163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মহাদেশের দক্ষিণ অঞ্চলের  দেশসমূহ  নিয়ে গঠিত।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7207" y="4383089"/>
            <a:ext cx="2261978" cy="2163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 ১৯৮৫ সালের ডিসেম্বর মাসে গঠিত হয়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6299" y="4364293"/>
            <a:ext cx="2221261" cy="2163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সার্কের সদস্য দেশের সংখ্যা ছিল ৭টি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77829" y="4383089"/>
            <a:ext cx="2393261" cy="2163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২০০৭ সালে আফগানিস্তান সার্কের সদস্য হয়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3204" y="1501734"/>
            <a:ext cx="2293021" cy="138879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42" y="1043440"/>
            <a:ext cx="2881739" cy="29360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8072" y="268449"/>
            <a:ext cx="5986477" cy="74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নজরে দেখে নেই।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110" y="5072485"/>
            <a:ext cx="5555208" cy="121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২০০৭ সালে আফগানিস্তান সার্কের সাথে যুক্ত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BEA36B-30AA-4B64-9327-D0DA530C41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6" y="461395"/>
            <a:ext cx="5555208" cy="4484813"/>
          </a:xfrm>
          <a:prstGeom prst="rect">
            <a:avLst/>
          </a:prstGeom>
        </p:spPr>
      </p:pic>
      <p:sp>
        <p:nvSpPr>
          <p:cNvPr id="5" name="Star: 5 Points 14">
            <a:extLst>
              <a:ext uri="{FF2B5EF4-FFF2-40B4-BE49-F238E27FC236}">
                <a16:creationId xmlns:a16="http://schemas.microsoft.com/office/drawing/2014/main" id="{A2FD2973-9EA7-4D3E-9C55-DA4CB7AA5800}"/>
              </a:ext>
            </a:extLst>
          </p:cNvPr>
          <p:cNvSpPr/>
          <p:nvPr/>
        </p:nvSpPr>
        <p:spPr>
          <a:xfrm>
            <a:off x="1628735" y="765728"/>
            <a:ext cx="484770" cy="35439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0493" y="5091691"/>
            <a:ext cx="5516706" cy="138250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জাতিসংঘের মতো সার্কও একটি স্বাধীন উন্নয়নমূলক সংস্থা।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62638" y="461395"/>
            <a:ext cx="5371034" cy="4402794"/>
            <a:chOff x="4724400" y="304800"/>
            <a:chExt cx="4111978" cy="5643265"/>
          </a:xfrm>
        </p:grpSpPr>
        <p:pic>
          <p:nvPicPr>
            <p:cNvPr id="8" name="Picture 7" descr="SAARC_Logo.sjjjvg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24400" y="304800"/>
              <a:ext cx="4111978" cy="51816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029200" y="5486400"/>
              <a:ext cx="3276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</a:rPr>
                <a:t>SARRC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8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971" y="1109985"/>
            <a:ext cx="5258358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 সম্পর্কে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947955" y="2516364"/>
            <a:ext cx="7080309" cy="224676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 দক্ষিণ এশিয় আঞ্চলিক সহযোগিতা মূলক সংস্থা। সদস্য দেশগুলোর অর্থনৈতিক,সামাজিক ও সাংস্কৃতিক অবস্থার উন্নয়ন করে। ভৌগোলিক সীমানা মেনে চলে এবং অন্য রাষ্ট্রের অ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ভ্য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ন্তরি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বিষয়ে হস্ত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 করেনা। তাই সার্ক গঠনের প্রয়োজনীয়তা অপরিসীম।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61" y="2620008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894" y="1314254"/>
            <a:ext cx="3960446" cy="44719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81225" y="5971423"/>
            <a:ext cx="1002409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তোমাদের বাংলাদেশ ও বিশ্ব পরিচয় বইয়ের ৯৬ পৃষ্ঠা খুলে নিরবে পড়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59328-A1B5-4A4F-A347-7942B5373C59}"/>
              </a:ext>
            </a:extLst>
          </p:cNvPr>
          <p:cNvSpPr txBox="1"/>
          <p:nvPr/>
        </p:nvSpPr>
        <p:spPr>
          <a:xfrm>
            <a:off x="2208021" y="245346"/>
            <a:ext cx="6834083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</a:t>
            </a:r>
            <a:endParaRPr lang="en-US" sz="40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335" y="1314254"/>
            <a:ext cx="3749728" cy="4413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235" y="307189"/>
            <a:ext cx="401244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965" y="1643100"/>
            <a:ext cx="7844336" cy="1200329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সার্ক কত সালে গঠিত হয়?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প্রতিষ্ঠাকালীন সার্কভূক্ত সাতটি দেশের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8DFAAF-70D0-4EF9-B50B-E1FCF76DACD2}"/>
              </a:ext>
            </a:extLst>
          </p:cNvPr>
          <p:cNvSpPr/>
          <p:nvPr/>
        </p:nvSpPr>
        <p:spPr>
          <a:xfrm>
            <a:off x="1679934" y="3049719"/>
            <a:ext cx="319703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965" y="3902340"/>
            <a:ext cx="9238966" cy="1754326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১৯৮৫ সালে গঠিত হয়। </a:t>
            </a:r>
          </a:p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প্রতিষ্ঠাকালীন সাতটি দেশের নাম হলঃ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ভারত,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	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নেপাল,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ভূটান,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শ্রীলঙ্কা,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মালদ্বীপ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84" y="1486652"/>
            <a:ext cx="4166495" cy="2209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0CAA89-D19C-4DDB-A2C2-09A694279FE0}"/>
              </a:ext>
            </a:extLst>
          </p:cNvPr>
          <p:cNvSpPr/>
          <p:nvPr/>
        </p:nvSpPr>
        <p:spPr>
          <a:xfrm>
            <a:off x="2068180" y="222948"/>
            <a:ext cx="2749897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401" y="2227106"/>
            <a:ext cx="7700210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 সদস্য 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ষ্ট্রে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সংখ্যা কতটি?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সার্কভূক্ত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সর্বশেষ 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ষ্ট্রের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নাম কী?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ধরণের সংস্থা?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611" y="1701153"/>
            <a:ext cx="3919424" cy="23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478FE4-DB98-4437-839B-90CFAD66E36D}"/>
              </a:ext>
            </a:extLst>
          </p:cNvPr>
          <p:cNvSpPr/>
          <p:nvPr/>
        </p:nvSpPr>
        <p:spPr>
          <a:xfrm>
            <a:off x="4254370" y="598614"/>
            <a:ext cx="296106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169" y="2162680"/>
            <a:ext cx="7780421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 সদস্য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সংখ্যা ৮ টি।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সার্কভূক্ত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সর্বশেষ 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ষ্ট্রে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নাম আফগানিস্তান।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স্বাধীন উন্নয়নমূলক সংস্থা।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766" y="1580753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4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2682" r="2638" b="4255"/>
          <a:stretch/>
        </p:blipFill>
        <p:spPr>
          <a:xfrm>
            <a:off x="738232" y="1073791"/>
            <a:ext cx="6098796" cy="4219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97" y="1651145"/>
            <a:ext cx="47339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15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6848" y="742153"/>
            <a:ext cx="65509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শূণ্যস্থান পূরণ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262" y="1450039"/>
            <a:ext cx="110000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 সংস্থা।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 কর্তৃক অন্য রাষ্ট্রের.............................বিষয়ে হস্তক্ষেপ না করা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1985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………..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সংস্থা।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6675" y="2942368"/>
            <a:ext cx="444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9940" y="3531157"/>
            <a:ext cx="444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544" y="2296037"/>
            <a:ext cx="444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5573" y="4051508"/>
            <a:ext cx="444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২০০৭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8559" y="4562208"/>
            <a:ext cx="444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উন্নয়নমূলক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0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0012" y="495988"/>
            <a:ext cx="165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617332-3884-49D0-8D07-9D8B891B56F1}"/>
              </a:ext>
            </a:extLst>
          </p:cNvPr>
          <p:cNvSpPr txBox="1"/>
          <p:nvPr/>
        </p:nvSpPr>
        <p:spPr>
          <a:xfrm>
            <a:off x="2237477" y="2530940"/>
            <a:ext cx="6368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 কত সালে প্রতিষ্ঠিত হয়?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 দেশ নিয়ে সার্ক গঠিত?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সার্কের পুরো নাম কী?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সার্কভুক্ত দেশগুলোর নাম কী কী?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9BC88D-EFE5-40EF-BBB9-ED16A199D1A7}"/>
              </a:ext>
            </a:extLst>
          </p:cNvPr>
          <p:cNvSpPr txBox="1"/>
          <p:nvPr/>
        </p:nvSpPr>
        <p:spPr>
          <a:xfrm>
            <a:off x="3514987" y="162697"/>
            <a:ext cx="475800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spc="50" dirty="0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000" b="1" spc="50" dirty="0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8000" b="1" spc="50" dirty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spc="50" dirty="0" err="1">
              <a:ln w="0"/>
              <a:solidFill>
                <a:srgbClr val="FF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E50A7B-068B-460E-9C67-E637AAAFF834}"/>
              </a:ext>
            </a:extLst>
          </p:cNvPr>
          <p:cNvSpPr/>
          <p:nvPr/>
        </p:nvSpPr>
        <p:spPr>
          <a:xfrm>
            <a:off x="2684865" y="4669949"/>
            <a:ext cx="6389831" cy="707886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সার্কের কার্যাবলি সম্পর্কে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F6746-B047-4077-92A8-18B40731C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91" y="1805582"/>
            <a:ext cx="5353980" cy="27748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4933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3B928B-D228-4B8C-8F13-5CFE264222F4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77"/>
          <a:stretch/>
        </p:blipFill>
        <p:spPr>
          <a:xfrm>
            <a:off x="370047" y="377506"/>
            <a:ext cx="5007295" cy="5035568"/>
          </a:xfrm>
          <a:prstGeom prst="rect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117445" y="5314426"/>
            <a:ext cx="11996257" cy="1367405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5989739" y="1031846"/>
            <a:ext cx="5352176" cy="3724713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endParaRPr lang="en-US" sz="4800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কামনায়</a:t>
            </a:r>
            <a:r>
              <a:rPr lang="en-US" sz="4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8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457885" y="3448339"/>
            <a:ext cx="4974671" cy="286232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lgDashDot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অধ্যায়ঃ১২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Rahim\Documents\20170203_1251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5176" y="855678"/>
            <a:ext cx="1902080" cy="2291797"/>
          </a:xfrm>
          <a:prstGeom prst="rect">
            <a:avLst/>
          </a:prstGeom>
          <a:noFill/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32F164C-4EF8-4D3E-8D61-74004DB7E3FB}"/>
              </a:ext>
            </a:extLst>
          </p:cNvPr>
          <p:cNvSpPr txBox="1"/>
          <p:nvPr/>
        </p:nvSpPr>
        <p:spPr>
          <a:xfrm>
            <a:off x="500168" y="3448339"/>
            <a:ext cx="5181600" cy="2862322"/>
          </a:xfrm>
          <a:prstGeom prst="rect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বিপ্লব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bn-BD" sz="3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লুটিয়া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লোহাগড়া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নড়াইল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16561497</a:t>
            </a:r>
            <a:endParaRPr lang="bn-BD" sz="3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148492" y="201336"/>
            <a:ext cx="3670047" cy="1241570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1"/>
          <a:stretch/>
        </p:blipFill>
        <p:spPr>
          <a:xfrm>
            <a:off x="947956" y="236494"/>
            <a:ext cx="2860647" cy="29109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8534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1897" y="478536"/>
            <a:ext cx="39987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n w="6600">
                <a:solidFill>
                  <a:srgbClr val="FF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067" y="2349330"/>
            <a:ext cx="97717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</a:t>
            </a:r>
            <a:endParaRPr lang="en-US" sz="4000" u="sng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১৬.২.১ সার্কের সদস্য রাষ্ট্রগুলোর নাম উল্লেখ করতে পারবে;</a:t>
            </a:r>
          </a:p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১৬.২.২  সার্ক গঠনের উদ্দেশ্য বলতে পারবে।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9BC88D-EFE5-40EF-BBB9-ED16A199D1A7}"/>
              </a:ext>
            </a:extLst>
          </p:cNvPr>
          <p:cNvSpPr txBox="1"/>
          <p:nvPr/>
        </p:nvSpPr>
        <p:spPr>
          <a:xfrm>
            <a:off x="4555222" y="166003"/>
            <a:ext cx="337237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spc="50" dirty="0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spc="50" dirty="0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spc="50" dirty="0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spc="50" dirty="0">
              <a:ln w="0"/>
              <a:solidFill>
                <a:srgbClr val="FF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0217" y="1177360"/>
            <a:ext cx="10652674" cy="4413903"/>
            <a:chOff x="950927" y="1143804"/>
            <a:chExt cx="10652674" cy="44139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927" y="1622221"/>
              <a:ext cx="2530503" cy="16075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409" y="1449497"/>
              <a:ext cx="3048000" cy="18337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7503" y="1143804"/>
              <a:ext cx="2576098" cy="22117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313" y="3877286"/>
              <a:ext cx="3200400" cy="15545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216" y="3757919"/>
              <a:ext cx="4380016" cy="1799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9804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974" y="348581"/>
            <a:ext cx="6441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আজকের পাঠ-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8331" y="1513266"/>
            <a:ext cx="8199533" cy="2905697"/>
            <a:chOff x="1831571" y="1182976"/>
            <a:chExt cx="8199533" cy="29056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571" y="1185557"/>
              <a:ext cx="4143375" cy="28098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151" y="1182976"/>
              <a:ext cx="3042953" cy="2905697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9517513" y="2396993"/>
            <a:ext cx="1777467" cy="112523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3" b="11298"/>
          <a:stretch/>
        </p:blipFill>
        <p:spPr>
          <a:xfrm>
            <a:off x="466681" y="687897"/>
            <a:ext cx="5103610" cy="4370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51" y="1057013"/>
            <a:ext cx="5217952" cy="33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0" y="363314"/>
            <a:ext cx="10058400" cy="29497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74291" y="3589107"/>
            <a:ext cx="10304059" cy="1231106"/>
            <a:chOff x="1269242" y="4126003"/>
            <a:chExt cx="10304059" cy="1231106"/>
          </a:xfrm>
        </p:grpSpPr>
        <p:sp>
          <p:nvSpPr>
            <p:cNvPr id="4" name="TextBox 3"/>
            <p:cNvSpPr txBox="1"/>
            <p:nvPr/>
          </p:nvSpPr>
          <p:spPr>
            <a:xfrm>
              <a:off x="2245057" y="4126003"/>
              <a:ext cx="8502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সার্কঃ দক্ষিণ এশীয় আঞ্চলিক সহযোগিতা সংস্থা।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69242" y="4772334"/>
              <a:ext cx="10304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SAARC: South Asian Association for Regional Cooperation.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A227EF-423F-43E3-A767-35B8CD36A95E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7"/>
          <a:stretch/>
        </p:blipFill>
        <p:spPr>
          <a:xfrm>
            <a:off x="161255" y="1067914"/>
            <a:ext cx="4150686" cy="4173108"/>
          </a:xfrm>
          <a:prstGeom prst="rect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91" y="162697"/>
            <a:ext cx="701420" cy="66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b="34386"/>
          <a:stretch/>
        </p:blipFill>
        <p:spPr>
          <a:xfrm>
            <a:off x="83889" y="5431872"/>
            <a:ext cx="11996257" cy="1367405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03BDD56-45C8-4F8C-809D-D90CAF48F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990353"/>
              </p:ext>
            </p:extLst>
          </p:nvPr>
        </p:nvGraphicFramePr>
        <p:xfrm>
          <a:off x="4541844" y="808142"/>
          <a:ext cx="6631689" cy="452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813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CE7A81-6477-4DE8-A483-023EAE1CF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A4CE7A81-6477-4DE8-A483-023EAE1CF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A4CE7A81-6477-4DE8-A483-023EAE1CF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A4CE7A81-6477-4DE8-A483-023EAE1CF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8E38DE-F542-433C-96B0-963D58E9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D68E38DE-F542-433C-96B0-963D58E9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D68E38DE-F542-433C-96B0-963D58E9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D68E38DE-F542-433C-96B0-963D58E9B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C05B2D-E4D0-4914-9447-3AF83CCB0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3C05B2D-E4D0-4914-9447-3AF83CCB0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63C05B2D-E4D0-4914-9447-3AF83CCB0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63C05B2D-E4D0-4914-9447-3AF83CCB0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1403AE-6FF0-4D55-B920-4F2EDEFC1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211403AE-6FF0-4D55-B920-4F2EDEFC1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211403AE-6FF0-4D55-B920-4F2EDEFC1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211403AE-6FF0-4D55-B920-4F2EDEFC1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6BAAC9-C5ED-481D-AD64-E1C564EF0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C66BAAC9-C5ED-481D-AD64-E1C564EF0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C66BAAC9-C5ED-481D-AD64-E1C564EF0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C66BAAC9-C5ED-481D-AD64-E1C564EF0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60A060-2E75-4A46-9446-5C09761F8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8360A060-2E75-4A46-9446-5C09761F8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8360A060-2E75-4A46-9446-5C09761F8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8360A060-2E75-4A46-9446-5C09761F8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EB6159-0C12-4B58-A304-BEA1A196D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EDEB6159-0C12-4B58-A304-BEA1A196D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EDEB6159-0C12-4B58-A304-BEA1A196D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EDEB6159-0C12-4B58-A304-BEA1A196D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057D80-E840-4489-B319-F17EDF6E0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EB057D80-E840-4489-B319-F17EDF6E0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EB057D80-E840-4489-B319-F17EDF6E0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EB057D80-E840-4489-B319-F17EDF6E0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CBAE25-CD4B-4CFA-A2CB-471772B5E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EACBAE25-CD4B-4CFA-A2CB-471772B5E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EACBAE25-CD4B-4CFA-A2CB-471772B5E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EACBAE25-CD4B-4CFA-A2CB-471772B5E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DDCE63-1FF4-48FA-9658-CD0CF25BB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CADDCE63-1FF4-48FA-9658-CD0CF25BB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CADDCE63-1FF4-48FA-9658-CD0CF25BB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CADDCE63-1FF4-48FA-9658-CD0CF25BB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71816A-94DD-4904-9740-1C0D792F4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3B71816A-94DD-4904-9740-1C0D792F4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3B71816A-94DD-4904-9740-1C0D792F4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3B71816A-94DD-4904-9740-1C0D792F4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513</Words>
  <Application>Microsoft Office PowerPoint</Application>
  <PresentationFormat>Widescreen</PresentationFormat>
  <Paragraphs>107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87</cp:revision>
  <dcterms:created xsi:type="dcterms:W3CDTF">2020-11-24T18:19:32Z</dcterms:created>
  <dcterms:modified xsi:type="dcterms:W3CDTF">2020-11-26T06:46:27Z</dcterms:modified>
</cp:coreProperties>
</file>