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10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5" r:id="rId3"/>
    <p:sldMasterId id="2147483707" r:id="rId4"/>
  </p:sldMasterIdLst>
  <p:sldIdLst>
    <p:sldId id="261" r:id="rId5"/>
    <p:sldId id="257" r:id="rId6"/>
    <p:sldId id="258" r:id="rId7"/>
    <p:sldId id="259" r:id="rId8"/>
    <p:sldId id="260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0" r:id="rId24"/>
    <p:sldId id="277" r:id="rId25"/>
    <p:sldId id="278" r:id="rId26"/>
    <p:sldId id="2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CCFF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22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65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58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4954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04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9978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18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98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919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30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9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05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72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357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2582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96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058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464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450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1134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821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95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01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8381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1462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1980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864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363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443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578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361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76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43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584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530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719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508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494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627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935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445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932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269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3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040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506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784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716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158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075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71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5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75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2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5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7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9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7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FF8C0-4FA6-4661-88A0-EB3E367707E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92858-E718-432B-974F-0A36F7126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620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986" y="3760471"/>
            <a:ext cx="381000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221"/>
            <a:ext cx="1655275" cy="16132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819"/>
                    </a14:imgEffect>
                    <a14:imgEffect>
                      <a14:saturation sat="17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11"/>
            <a:ext cx="12192000" cy="6713274"/>
          </a:xfrm>
          <a:prstGeom prst="rect">
            <a:avLst/>
          </a:prstGeom>
          <a:effectLst>
            <a:softEdge rad="0"/>
          </a:effectLst>
          <a:scene3d>
            <a:camera prst="orthographicFront"/>
            <a:lightRig rig="threePt" dir="t"/>
          </a:scene3d>
          <a:sp3d extrusionH="76200">
            <a:extrusionClr>
              <a:srgbClr val="DDDDDD"/>
            </a:extrusionClr>
          </a:sp3d>
        </p:spPr>
      </p:pic>
    </p:spTree>
    <p:extLst>
      <p:ext uri="{BB962C8B-B14F-4D97-AF65-F5344CB8AC3E}">
        <p14:creationId xmlns:p14="http://schemas.microsoft.com/office/powerpoint/2010/main" val="181182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90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0" presetClass="path" presetSubtype="0" accel="93000" fill="hold" nodeType="clickEffect" p14:presetBounceEnd="1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E-6 -4.81481E-6 L 0.3474 -0.11366 L 0.57344 0.08449 L 0.6948 -0.36667 L 0.86237 -0.16273 L 0.85912 -0.63125 L 0.27461 -0.12731 L 0.01758 -0.4 L 0.22279 -0.61574 L 0.22058 -0.60972 " pathEditMode="relative" ptsTypes="AAAAAAAAAA" p14:bounceEnd="11000">
                                          <p:cBhvr>
                                            <p:cTn id="22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  <p:subTnLst>
                                        <p:audio>
                                          <p:cMediaNode vol="10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90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0" presetClass="path" presetSubtype="0" accel="93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E-6 -4.81481E-6 L 0.3474 -0.11366 L 0.57344 0.08449 L 0.6948 -0.36667 L 0.86237 -0.16273 L 0.85912 -0.63125 L 0.27461 -0.12731 L 0.01758 -0.4 L 0.22279 -0.61574 L 0.22058 -0.60972 " pathEditMode="relative" ptsTypes="AAAAAAAAAA">
                                          <p:cBhvr>
                                            <p:cTn id="22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  <p:subTnLst>
                                        <p:audio>
                                          <p:cMediaNode vol="10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815" y="537883"/>
            <a:ext cx="7212043" cy="4099537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936702" y="5087587"/>
            <a:ext cx="9617697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33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 সেথা সবে মিলে নাহি কেহ পর।</a:t>
            </a:r>
            <a:endParaRPr lang="en-US" sz="4800" dirty="0">
              <a:solidFill>
                <a:srgbClr val="33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14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86" y="322729"/>
            <a:ext cx="8644490" cy="4988859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1864286" y="5666430"/>
            <a:ext cx="8644489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পাড়ার সকল ছেলে মোরা ভাই ভাই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88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376" y="951395"/>
            <a:ext cx="4399362" cy="2706205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167269" y="4894729"/>
            <a:ext cx="11341108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একসাথে খেলি</a:t>
            </a:r>
            <a:r>
              <a:rPr lang="en-US" sz="5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5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5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5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শালে</a:t>
            </a:r>
            <a:r>
              <a:rPr lang="en-US" sz="5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যাই</a:t>
            </a:r>
            <a:r>
              <a:rPr lang="en-US" sz="5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181" y="945025"/>
            <a:ext cx="4520958" cy="2712575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4840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9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1717288" y="5664820"/>
            <a:ext cx="8908869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পিতামাতা গুরুজনে সদা মোরা ডরি।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44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5289" y="137190"/>
            <a:ext cx="8542818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  <a:endParaRPr lang="en-US" sz="48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9" y="968187"/>
            <a:ext cx="12069819" cy="582970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218108" y="5849799"/>
            <a:ext cx="657561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তোমরা মনোযোগ দিয়ে শোন।</a:t>
            </a:r>
            <a:endParaRPr lang="en-US" sz="3200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62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5" t="11630" r="18127" b="6423"/>
          <a:stretch/>
        </p:blipFill>
        <p:spPr>
          <a:xfrm>
            <a:off x="5734592" y="1650380"/>
            <a:ext cx="6457408" cy="4069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" y="1650380"/>
            <a:ext cx="5426016" cy="40695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4917" y="262213"/>
            <a:ext cx="7051713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92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90117"/>
            <a:ext cx="9144000" cy="48936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solidFill>
                  <a:srgbClr val="33CC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bn-IN" sz="4400" dirty="0">
                <a:solidFill>
                  <a:srgbClr val="33CC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শব্দগুলি জেনে </a:t>
            </a:r>
            <a:r>
              <a:rPr lang="bn-IN" sz="4400" dirty="0" smtClean="0">
                <a:solidFill>
                  <a:srgbClr val="33CC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       </a:t>
            </a:r>
            <a:r>
              <a:rPr lang="bn-IN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	</a:t>
            </a: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</a:t>
            </a:r>
          </a:p>
          <a:p>
            <a:pPr algn="ctr"/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2800" dirty="0" smtClean="0">
                <a:solidFill>
                  <a:srgbClr val="CC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সদা-                                                     ---- সব-সময়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2800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গাঁ--                                                          ---   গ্রাম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dirty="0">
                <a:solidFill>
                  <a:srgbClr val="CC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ডরি-</a:t>
            </a:r>
            <a:r>
              <a:rPr lang="bn-IN" sz="2800" dirty="0" smtClean="0">
                <a:solidFill>
                  <a:srgbClr val="CC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                                                          -   ভয়</a:t>
            </a:r>
          </a:p>
          <a:p>
            <a:pPr algn="ctr"/>
            <a:r>
              <a:rPr lang="bn-IN" sz="2800" dirty="0" smtClean="0">
                <a:solidFill>
                  <a:srgbClr val="CC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বিদ্যালয়-</a:t>
            </a:r>
            <a:r>
              <a:rPr lang="bn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                                                  -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পাঠশালা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63806"/>
            <a:ext cx="584228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 </a:t>
            </a:r>
            <a:r>
              <a:rPr lang="bn-IN" sz="6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3328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2880" y="274320"/>
            <a:ext cx="11170920" cy="67094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8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বাক্য তৈরি</a:t>
            </a:r>
            <a:r>
              <a:rPr lang="bn-IN" dirty="0" smtClean="0"/>
              <a:t/>
            </a:r>
            <a:br>
              <a:rPr lang="bn-IN" dirty="0" smtClean="0"/>
            </a:br>
            <a:r>
              <a:rPr lang="bn-IN" dirty="0" smtClean="0"/>
              <a:t>     </a:t>
            </a:r>
            <a:r>
              <a:rPr lang="bn-IN" sz="5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বাক্য তৈরি শিখিঃ</a:t>
            </a:r>
            <a:r>
              <a:rPr lang="bn-IN" dirty="0" smtClean="0"/>
              <a:t/>
            </a:r>
            <a:br>
              <a:rPr lang="bn-IN" dirty="0" smtClean="0"/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b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পাঠশালা</a:t>
            </a:r>
          </a:p>
          <a:p>
            <a:r>
              <a:rPr lang="bn-IN" dirty="0">
                <a:solidFill>
                  <a:srgbClr val="33CC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solidFill>
                  <a:srgbClr val="33CC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b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b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গুরুজন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269649" y="2982561"/>
            <a:ext cx="927847" cy="363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3215978" y="4060510"/>
            <a:ext cx="927847" cy="363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308033" y="5277719"/>
            <a:ext cx="927847" cy="363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352345" y="6053364"/>
            <a:ext cx="927847" cy="363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1773" y="2840932"/>
            <a:ext cx="8025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একসাথে খেলি আর পাঠশালা যাই।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1773" y="4025378"/>
            <a:ext cx="728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accent5">
                    <a:lumMod val="75000"/>
                  </a:schemeClr>
                </a:solidFill>
              </a:rPr>
              <a:t>আমাদের ছোট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গাঁয়ে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2134" y="5016109"/>
            <a:ext cx="7519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গুরুজনে সদা মোরা ডরি।</a:t>
            </a:r>
            <a:endParaRPr lang="en-US" sz="2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2134" y="5864245"/>
            <a:ext cx="5785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92D050"/>
                </a:solidFill>
              </a:rPr>
              <a:t>পাড়ার সকল ছেলে মোরা ভাই ভাই।</a:t>
            </a:r>
            <a:endParaRPr lang="en-US" sz="2800" dirty="0">
              <a:solidFill>
                <a:srgbClr val="92D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8595" y="6041094"/>
            <a:ext cx="1694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মোরা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7534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" y="111512"/>
            <a:ext cx="12099072" cy="3742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8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শাপলা দলঃ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গ্রাম সর্ম্পকে ৩টি বাক্য লিখ।</a:t>
            </a:r>
          </a:p>
          <a:p>
            <a:r>
              <a:rPr lang="bn-IN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 দলঃ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শব্দের অর্থ লিখ।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52" y="2998694"/>
            <a:ext cx="6216580" cy="36422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52" y="3151094"/>
            <a:ext cx="6216580" cy="364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9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1602" y="441833"/>
            <a:ext cx="3931920" cy="1015663"/>
          </a:xfrm>
          <a:prstGeom prst="rect">
            <a:avLst/>
          </a:prstGeom>
          <a:solidFill>
            <a:srgbClr val="CCCCFF"/>
          </a:solidFill>
          <a:ln w="381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299063"/>
            <a:ext cx="265176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41326" y="2259875"/>
            <a:ext cx="300445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111347" y="2379352"/>
            <a:ext cx="0" cy="395804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9517128">
            <a:off x="140074" y="3765404"/>
            <a:ext cx="5777922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prstDash val="sysDot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উম্মে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শিমু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পাকুন্দিয়া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পাকুন্দিয়া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কিশোরগঞ্জ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32620" y="3433746"/>
            <a:ext cx="5559380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শ্রেণিঃ ৩য়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বিষয়ঃ বাংলা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পাঠঃ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দের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পাঠের অংশঃ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গাঁয়ে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৩৫ মিনিট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তারিখঃ২৬।১১।২০২০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34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0024" y="337605"/>
            <a:ext cx="508790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4">
                <a:lumMod val="20000"/>
                <a:lumOff val="8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0024" y="2647793"/>
            <a:ext cx="264907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 পাঠঃ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8" y="1773823"/>
            <a:ext cx="6063163" cy="3871599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438832" y="5812622"/>
            <a:ext cx="501411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নিরবে </a:t>
            </a:r>
            <a:r>
              <a:rPr lang="bn-IN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পড়বে।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17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378822"/>
            <a:ext cx="8653345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9600" u="sng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70600" y="2260965"/>
            <a:ext cx="801772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ক.পাড়ার সকল ছেলে একসঙ্গে কী করে</a:t>
            </a:r>
            <a:r>
              <a:rPr lang="bn-IN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371600" y="3505592"/>
            <a:ext cx="450573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IN" sz="3200" b="1" dirty="0" smtClean="0">
                <a:solidFill>
                  <a:srgbClr val="C55A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উত্তরঃপাঠশালে যায়।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371600" y="4512442"/>
            <a:ext cx="802887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খ.প্রশ্নঃআমরা গুরুজনে সদা মোরা কী করি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270600" y="5519292"/>
            <a:ext cx="812987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IN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মোরা ডরি।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1489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815" y="3234621"/>
            <a:ext cx="11073161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r>
              <a:rPr lang="bn-IN" sz="4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 </a:t>
            </a:r>
            <a:r>
              <a:rPr lang="bn-IN" sz="4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সর্ম্পকে ৫টি বাক্য লিখবে।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3174608" y="322609"/>
            <a:ext cx="6096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/>
            <a:r>
              <a:rPr lang="bn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IN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21077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9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01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910" y="1847016"/>
            <a:ext cx="12076090" cy="2862322"/>
          </a:xfrm>
          <a:prstGeom prst="rect">
            <a:avLst/>
          </a:prstGeom>
          <a:solidFill>
            <a:srgbClr val="DDDDDD"/>
          </a:solidFill>
          <a:ln>
            <a:solidFill>
              <a:schemeClr val="accent1">
                <a:lumMod val="20000"/>
                <a:lumOff val="80000"/>
              </a:schemeClr>
            </a:solidFill>
            <a:prstDash val="lgDashDotDot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33CC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 </a:t>
            </a:r>
            <a:r>
              <a:rPr lang="bn-IN" sz="3600" dirty="0">
                <a:solidFill>
                  <a:srgbClr val="33CC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২.১.২ কবিতা শুনে বুঝতে পারবে।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>
                <a:solidFill>
                  <a:srgbClr val="CC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বলাঃ-২.১.৩ পাঠ্য </a:t>
            </a:r>
            <a:r>
              <a:rPr lang="bn-IN" sz="3600" dirty="0" smtClean="0">
                <a:solidFill>
                  <a:srgbClr val="CC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 </a:t>
            </a:r>
            <a:r>
              <a:rPr lang="bn-IN" sz="3600" dirty="0">
                <a:solidFill>
                  <a:srgbClr val="CC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 শ্রবন যোগ্য স্বরে আবৃতি করতে </a:t>
            </a:r>
            <a:r>
              <a:rPr lang="bn-IN" sz="3600" dirty="0" smtClean="0">
                <a:solidFill>
                  <a:srgbClr val="CC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dirty="0">
                <a:solidFill>
                  <a:srgbClr val="CC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পড়াঃ-২.২.২ প্রমিত উচ্চারণে কবিতা আবৃত্তি করতে পারবে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লেখাঃ২.৩.২ কবিতা-সংশ্লিষ্ট প্রশ্নের উত্তর লিখতে পারবে।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0797" y="166321"/>
            <a:ext cx="4820195" cy="1323439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65045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01521" y="1764406"/>
            <a:ext cx="9141616" cy="213789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9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197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পূর্বপাঠ যাচাই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03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8332" y="613954"/>
            <a:ext cx="5891348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" y="1462631"/>
            <a:ext cx="4968784" cy="3726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462631"/>
            <a:ext cx="6517585" cy="3631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764866" y="6048102"/>
            <a:ext cx="5891348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বলতো ছবিগুলো কিসের?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62457" y="6155823"/>
            <a:ext cx="214152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গ্রামের ছবি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92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2732" y="291247"/>
            <a:ext cx="7051919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2337975" y="3278775"/>
            <a:ext cx="3969729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গ্রাম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651" y="1665911"/>
            <a:ext cx="3877216" cy="4764613"/>
          </a:xfrm>
          <a:prstGeom prst="rect">
            <a:avLst/>
          </a:prstGeom>
        </p:spPr>
      </p:pic>
      <p:sp>
        <p:nvSpPr>
          <p:cNvPr id="5" name="Notched Right Arrow 4"/>
          <p:cNvSpPr/>
          <p:nvPr/>
        </p:nvSpPr>
        <p:spPr>
          <a:xfrm>
            <a:off x="6693886" y="3447959"/>
            <a:ext cx="744583" cy="43107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9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9252" y="400475"/>
            <a:ext cx="4706471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কবি  পরিচিতি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763" y="1347242"/>
            <a:ext cx="4585447" cy="395819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219762" y="5563109"/>
            <a:ext cx="4585447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বন্দে আলী মিঞা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089073"/>
            <a:ext cx="3780429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জন্মঃ১৭ জানুয়ারি ১৯০৬ সাল।</a:t>
            </a:r>
          </a:p>
          <a:p>
            <a:r>
              <a:rPr lang="bn-IN" sz="2400" dirty="0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মৃত্যঃ২৭ জুন ১৯৭৯ সাল।</a:t>
            </a:r>
            <a:endParaRPr lang="en-US" sz="2400" dirty="0">
              <a:solidFill>
                <a:srgbClr val="00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8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447573"/>
              </p:ext>
            </p:extLst>
          </p:nvPr>
        </p:nvGraphicFramePr>
        <p:xfrm>
          <a:off x="3370217" y="2718889"/>
          <a:ext cx="5969726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Packager Shell Object" showAsIcon="1" r:id="rId3" imgW="4970520" imgH="582120" progId="Package">
                  <p:embed/>
                </p:oleObj>
              </mc:Choice>
              <mc:Fallback>
                <p:oleObj name="Packager Shell Object" showAsIcon="1" r:id="rId3" imgW="4970520" imgH="582120" progId="Package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0217" y="2718889"/>
                        <a:ext cx="5969726" cy="582613"/>
                      </a:xfrm>
                      <a:prstGeom prst="rect">
                        <a:avLst/>
                      </a:prstGeom>
                      <a:solidFill>
                        <a:srgbClr val="F8CBAD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70217" y="770709"/>
            <a:ext cx="596972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এখন একটি ভিডিও দেখবো......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2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3405" y="4439460"/>
            <a:ext cx="8697313" cy="70788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গাঁয়ে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60" y="365761"/>
            <a:ext cx="6385638" cy="357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0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367</TotalTime>
  <Words>223</Words>
  <Application>Microsoft Office PowerPoint</Application>
  <PresentationFormat>Widescreen</PresentationFormat>
  <Paragraphs>60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Calibri</vt:lpstr>
      <vt:lpstr>Calibri Light</vt:lpstr>
      <vt:lpstr>Garamond</vt:lpstr>
      <vt:lpstr>NikoshBAN</vt:lpstr>
      <vt:lpstr>Trebuchet MS</vt:lpstr>
      <vt:lpstr>Vrinda</vt:lpstr>
      <vt:lpstr>Wingdings 3</vt:lpstr>
      <vt:lpstr>Facet</vt:lpstr>
      <vt:lpstr>Organic</vt:lpstr>
      <vt:lpstr>1_Office Theme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popynet</cp:lastModifiedBy>
  <cp:revision>71</cp:revision>
  <dcterms:created xsi:type="dcterms:W3CDTF">2018-04-02T03:18:33Z</dcterms:created>
  <dcterms:modified xsi:type="dcterms:W3CDTF">2020-11-26T16:52:22Z</dcterms:modified>
</cp:coreProperties>
</file>