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331" r:id="rId2"/>
    <p:sldId id="283" r:id="rId3"/>
    <p:sldId id="274" r:id="rId4"/>
    <p:sldId id="275" r:id="rId5"/>
    <p:sldId id="258" r:id="rId6"/>
    <p:sldId id="259" r:id="rId7"/>
    <p:sldId id="311" r:id="rId8"/>
    <p:sldId id="277" r:id="rId9"/>
    <p:sldId id="276" r:id="rId10"/>
    <p:sldId id="313" r:id="rId11"/>
    <p:sldId id="315" r:id="rId12"/>
    <p:sldId id="318" r:id="rId13"/>
    <p:sldId id="322" r:id="rId14"/>
    <p:sldId id="281" r:id="rId15"/>
    <p:sldId id="282" r:id="rId16"/>
    <p:sldId id="267" r:id="rId17"/>
    <p:sldId id="284" r:id="rId18"/>
    <p:sldId id="265" r:id="rId19"/>
    <p:sldId id="269" r:id="rId20"/>
    <p:sldId id="266" r:id="rId21"/>
    <p:sldId id="327" r:id="rId22"/>
    <p:sldId id="273" r:id="rId23"/>
    <p:sldId id="323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792" autoAdjust="0"/>
  </p:normalViewPr>
  <p:slideViewPr>
    <p:cSldViewPr>
      <p:cViewPr varScale="1">
        <p:scale>
          <a:sx n="68" d="100"/>
          <a:sy n="68" d="100"/>
        </p:scale>
        <p:origin x="9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48EF1-EB63-4093-8691-4DD8EFBF2216}" type="doc">
      <dgm:prSet loTypeId="urn:microsoft.com/office/officeart/2005/8/layout/radial5" loCatId="cycle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B6580DE-69A1-4778-BEF7-3864802BABDF}">
      <dgm:prSet phldrT="[Text]" custT="1"/>
      <dgm:spPr/>
      <dgm:t>
        <a:bodyPr/>
        <a:lstStyle/>
        <a:p>
          <a:r>
            <a:rPr lang="en-US" sz="2400" b="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কম্পিউটা</a:t>
          </a:r>
          <a:r>
            <a:rPr lang="bn-BD" sz="2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রের মাধমে</a:t>
          </a:r>
          <a:r>
            <a:rPr lang="bn-IN" sz="2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কি কি</a:t>
          </a:r>
          <a:r>
            <a:rPr lang="bn-IN" sz="2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কাজ করা যায় </a:t>
          </a:r>
          <a:endParaRPr lang="en-US" sz="2400" b="0" dirty="0">
            <a:solidFill>
              <a:srgbClr val="FF0000"/>
            </a:solidFill>
          </a:endParaRPr>
        </a:p>
      </dgm:t>
    </dgm:pt>
    <dgm:pt modelId="{6DE8E408-26A6-427A-BE53-4589001E891C}" type="parTrans" cxnId="{5CDBDA7B-A4B7-4CD6-ADC7-964E53B47251}">
      <dgm:prSet/>
      <dgm:spPr/>
      <dgm:t>
        <a:bodyPr/>
        <a:lstStyle/>
        <a:p>
          <a:endParaRPr lang="en-US"/>
        </a:p>
      </dgm:t>
    </dgm:pt>
    <dgm:pt modelId="{094A923B-3602-4436-964B-41D9AA2C3CA2}" type="sibTrans" cxnId="{5CDBDA7B-A4B7-4CD6-ADC7-964E53B47251}">
      <dgm:prSet/>
      <dgm:spPr/>
      <dgm:t>
        <a:bodyPr/>
        <a:lstStyle/>
        <a:p>
          <a:endParaRPr lang="en-US"/>
        </a:p>
      </dgm:t>
    </dgm:pt>
    <dgm:pt modelId="{4641AE5A-A10E-4A01-AD05-B3E16BE16445}">
      <dgm:prSet phldrT="[Text]"/>
      <dgm:spPr/>
      <dgm:t>
        <a:bodyPr/>
        <a:lstStyle/>
        <a:p>
          <a:r>
            <a:rPr lang="bn-BD" b="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গান শোনা যায়  </a:t>
          </a:r>
          <a:endParaRPr lang="en-US" b="0" dirty="0">
            <a:solidFill>
              <a:schemeClr val="tx1"/>
            </a:solidFill>
          </a:endParaRPr>
        </a:p>
      </dgm:t>
    </dgm:pt>
    <dgm:pt modelId="{D3B27376-CA69-4ECD-AC77-10678CEF2767}" type="parTrans" cxnId="{95D663A3-2F10-4681-8800-252BA6B1119A}">
      <dgm:prSet/>
      <dgm:spPr/>
      <dgm:t>
        <a:bodyPr/>
        <a:lstStyle/>
        <a:p>
          <a:endParaRPr lang="en-US"/>
        </a:p>
      </dgm:t>
    </dgm:pt>
    <dgm:pt modelId="{28D2D939-7EA4-48E4-A1A2-F7C942105765}" type="sibTrans" cxnId="{95D663A3-2F10-4681-8800-252BA6B1119A}">
      <dgm:prSet/>
      <dgm:spPr/>
      <dgm:t>
        <a:bodyPr/>
        <a:lstStyle/>
        <a:p>
          <a:endParaRPr lang="en-US"/>
        </a:p>
      </dgm:t>
    </dgm:pt>
    <dgm:pt modelId="{6CA20909-365D-4473-972B-7AF7E5E3AA73}">
      <dgm:prSet phldrT="[Text]"/>
      <dgm:spPr/>
      <dgm:t>
        <a:bodyPr/>
        <a:lstStyle/>
        <a:p>
          <a:r>
            <a:rPr lang="bn-BD" b="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হিসেব করা যায়  </a:t>
          </a:r>
          <a:endParaRPr lang="en-US" b="0" dirty="0">
            <a:solidFill>
              <a:schemeClr val="tx1"/>
            </a:solidFill>
          </a:endParaRPr>
        </a:p>
      </dgm:t>
    </dgm:pt>
    <dgm:pt modelId="{D89A1131-4D20-43CD-9774-15B64071624E}" type="parTrans" cxnId="{DCD21550-0852-4A28-BC1F-38014C12299C}">
      <dgm:prSet/>
      <dgm:spPr/>
      <dgm:t>
        <a:bodyPr/>
        <a:lstStyle/>
        <a:p>
          <a:endParaRPr lang="en-US"/>
        </a:p>
      </dgm:t>
    </dgm:pt>
    <dgm:pt modelId="{122828F1-02D2-497A-B255-CB8119521C6D}" type="sibTrans" cxnId="{DCD21550-0852-4A28-BC1F-38014C12299C}">
      <dgm:prSet/>
      <dgm:spPr/>
      <dgm:t>
        <a:bodyPr/>
        <a:lstStyle/>
        <a:p>
          <a:endParaRPr lang="en-US"/>
        </a:p>
      </dgm:t>
    </dgm:pt>
    <dgm:pt modelId="{140358E2-B7B4-45DA-88F5-79B3DA2A45C0}">
      <dgm:prSet phldrT="[Text]"/>
      <dgm:spPr/>
      <dgm:t>
        <a:bodyPr/>
        <a:lstStyle/>
        <a:p>
          <a:r>
            <a:rPr lang="bn-BD" b="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রোগ নির্ণয়  করা যায়  </a:t>
          </a:r>
          <a:endParaRPr lang="en-US" b="0" dirty="0">
            <a:solidFill>
              <a:schemeClr val="tx1"/>
            </a:solidFill>
          </a:endParaRPr>
        </a:p>
      </dgm:t>
    </dgm:pt>
    <dgm:pt modelId="{C2230F3A-33D5-4112-B19E-8F76D86BA114}" type="parTrans" cxnId="{C9A3033B-13D8-4E8C-B425-C6D370199B5E}">
      <dgm:prSet/>
      <dgm:spPr/>
      <dgm:t>
        <a:bodyPr/>
        <a:lstStyle/>
        <a:p>
          <a:endParaRPr lang="en-US"/>
        </a:p>
      </dgm:t>
    </dgm:pt>
    <dgm:pt modelId="{EEF8E563-CEAE-4686-A197-8937B75FE905}" type="sibTrans" cxnId="{C9A3033B-13D8-4E8C-B425-C6D370199B5E}">
      <dgm:prSet/>
      <dgm:spPr/>
      <dgm:t>
        <a:bodyPr/>
        <a:lstStyle/>
        <a:p>
          <a:endParaRPr lang="en-US"/>
        </a:p>
      </dgm:t>
    </dgm:pt>
    <dgm:pt modelId="{516C7F31-4114-41B0-9C3B-51F41C0FB61F}">
      <dgm:prSet phldrT="[Text]"/>
      <dgm:spPr/>
      <dgm:t>
        <a:bodyPr/>
        <a:lstStyle/>
        <a:p>
          <a:r>
            <a:rPr lang="bn-BD" b="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লেনদেন করা যায়  </a:t>
          </a:r>
          <a:endParaRPr lang="en-US" b="0" dirty="0">
            <a:solidFill>
              <a:schemeClr val="tx1"/>
            </a:solidFill>
          </a:endParaRPr>
        </a:p>
      </dgm:t>
    </dgm:pt>
    <dgm:pt modelId="{CCB0E42F-A525-4102-A947-C43396EED13A}" type="parTrans" cxnId="{F33981C2-93C7-45F9-9F7C-6FB9873BFBCA}">
      <dgm:prSet/>
      <dgm:spPr/>
      <dgm:t>
        <a:bodyPr/>
        <a:lstStyle/>
        <a:p>
          <a:endParaRPr lang="en-US"/>
        </a:p>
      </dgm:t>
    </dgm:pt>
    <dgm:pt modelId="{0A0076B2-8C86-43FD-A18A-3189DF2ACFB0}" type="sibTrans" cxnId="{F33981C2-93C7-45F9-9F7C-6FB9873BFBCA}">
      <dgm:prSet/>
      <dgm:spPr/>
      <dgm:t>
        <a:bodyPr/>
        <a:lstStyle/>
        <a:p>
          <a:endParaRPr lang="en-US"/>
        </a:p>
      </dgm:t>
    </dgm:pt>
    <dgm:pt modelId="{B7ABF6F5-CD63-4C34-AC48-085904543639}">
      <dgm:prSet/>
      <dgm:spPr/>
      <dgm:t>
        <a:bodyPr/>
        <a:lstStyle/>
        <a:p>
          <a:r>
            <a:rPr lang="bn-BD" b="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ছবি দেখা যায়  </a:t>
          </a:r>
          <a:endParaRPr lang="en-US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D719E6-6045-47F7-839E-85FEA365F478}" type="parTrans" cxnId="{E4AF8C3C-DE10-4BDD-BF6C-76115A974358}">
      <dgm:prSet/>
      <dgm:spPr/>
      <dgm:t>
        <a:bodyPr/>
        <a:lstStyle/>
        <a:p>
          <a:endParaRPr lang="en-US"/>
        </a:p>
      </dgm:t>
    </dgm:pt>
    <dgm:pt modelId="{169D24AF-0B75-4D93-94D1-7DD008F518AC}" type="sibTrans" cxnId="{E4AF8C3C-DE10-4BDD-BF6C-76115A974358}">
      <dgm:prSet/>
      <dgm:spPr/>
      <dgm:t>
        <a:bodyPr/>
        <a:lstStyle/>
        <a:p>
          <a:endParaRPr lang="en-US"/>
        </a:p>
      </dgm:t>
    </dgm:pt>
    <dgm:pt modelId="{BEE462E6-626A-4DB9-8C7F-D2567163A587}">
      <dgm:prSet/>
      <dgm:spPr/>
      <dgm:t>
        <a:bodyPr/>
        <a:lstStyle/>
        <a:p>
          <a:r>
            <a:rPr lang="bn-BD" b="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হিসেব করা যায়  </a:t>
          </a:r>
          <a:endParaRPr lang="en-US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762186-7D55-44F5-A066-51985B172D61}" type="parTrans" cxnId="{32AA1706-CD97-423B-B756-2631BE1623F5}">
      <dgm:prSet/>
      <dgm:spPr/>
      <dgm:t>
        <a:bodyPr/>
        <a:lstStyle/>
        <a:p>
          <a:endParaRPr lang="en-US"/>
        </a:p>
      </dgm:t>
    </dgm:pt>
    <dgm:pt modelId="{A490EC2F-D2F5-4B8D-BBB1-9AB5EC891C01}" type="sibTrans" cxnId="{32AA1706-CD97-423B-B756-2631BE1623F5}">
      <dgm:prSet/>
      <dgm:spPr/>
      <dgm:t>
        <a:bodyPr/>
        <a:lstStyle/>
        <a:p>
          <a:endParaRPr lang="en-US"/>
        </a:p>
      </dgm:t>
    </dgm:pt>
    <dgm:pt modelId="{398DB4EB-5553-4CFB-ABE8-E3D3C2E506AF}">
      <dgm:prSet/>
      <dgm:spPr/>
      <dgm:t>
        <a:bodyPr/>
        <a:lstStyle/>
        <a:p>
          <a:r>
            <a:rPr lang="bn-BD" b="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ছবি আঁকা যায়  </a:t>
          </a:r>
          <a:endParaRPr lang="en-US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5E3BF17-22B1-493A-9C8A-0766A5470A13}" type="parTrans" cxnId="{F7C78843-4415-4F3F-9980-C77D45F6A0B1}">
      <dgm:prSet/>
      <dgm:spPr/>
      <dgm:t>
        <a:bodyPr/>
        <a:lstStyle/>
        <a:p>
          <a:endParaRPr lang="en-US"/>
        </a:p>
      </dgm:t>
    </dgm:pt>
    <dgm:pt modelId="{0B170302-637A-44CC-A90A-9DA00EDCE87B}" type="sibTrans" cxnId="{F7C78843-4415-4F3F-9980-C77D45F6A0B1}">
      <dgm:prSet/>
      <dgm:spPr/>
      <dgm:t>
        <a:bodyPr/>
        <a:lstStyle/>
        <a:p>
          <a:endParaRPr lang="en-US"/>
        </a:p>
      </dgm:t>
    </dgm:pt>
    <dgm:pt modelId="{B9331894-9F4D-45B4-8FB8-208E20FC507E}">
      <dgm:prSet/>
      <dgm:spPr/>
      <dgm:t>
        <a:bodyPr/>
        <a:lstStyle/>
        <a:p>
          <a:r>
            <a:rPr lang="bn-BD" b="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ইমেইল করা যায়  </a:t>
          </a:r>
          <a:endParaRPr lang="en-US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60689AE-543C-4E10-A99B-9B88DDE50B0A}" type="parTrans" cxnId="{E4A68DE5-4B5C-4C9D-9F28-129E2BD485E2}">
      <dgm:prSet/>
      <dgm:spPr/>
      <dgm:t>
        <a:bodyPr/>
        <a:lstStyle/>
        <a:p>
          <a:endParaRPr lang="en-US"/>
        </a:p>
      </dgm:t>
    </dgm:pt>
    <dgm:pt modelId="{4AF2509C-1D0B-4B8B-B8CF-86B21E7C00F9}" type="sibTrans" cxnId="{E4A68DE5-4B5C-4C9D-9F28-129E2BD485E2}">
      <dgm:prSet/>
      <dgm:spPr/>
      <dgm:t>
        <a:bodyPr/>
        <a:lstStyle/>
        <a:p>
          <a:endParaRPr lang="en-US"/>
        </a:p>
      </dgm:t>
    </dgm:pt>
    <dgm:pt modelId="{E1E4A98D-6ECF-4F9D-A670-B42B1F1BBBFA}" type="pres">
      <dgm:prSet presAssocID="{76348EF1-EB63-4093-8691-4DD8EFBF221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892A46-9F36-4295-A0FE-0FFDB8398881}" type="pres">
      <dgm:prSet presAssocID="{7B6580DE-69A1-4778-BEF7-3864802BABDF}" presName="centerShape" presStyleLbl="node0" presStyleIdx="0" presStyleCnt="1" custScaleX="138127" custScaleY="143243" custLinFactNeighborX="-2507" custLinFactNeighborY="-80"/>
      <dgm:spPr/>
    </dgm:pt>
    <dgm:pt modelId="{25A62E5E-735B-4E88-A2E8-46E4214676CA}" type="pres">
      <dgm:prSet presAssocID="{D3B27376-CA69-4ECD-AC77-10678CEF2767}" presName="parTrans" presStyleLbl="sibTrans2D1" presStyleIdx="0" presStyleCnt="8"/>
      <dgm:spPr/>
    </dgm:pt>
    <dgm:pt modelId="{B71BA3A7-838D-49B3-B2D6-5BB7B7F169F1}" type="pres">
      <dgm:prSet presAssocID="{D3B27376-CA69-4ECD-AC77-10678CEF2767}" presName="connectorText" presStyleLbl="sibTrans2D1" presStyleIdx="0" presStyleCnt="8"/>
      <dgm:spPr/>
    </dgm:pt>
    <dgm:pt modelId="{48344680-5F87-4B8E-9E35-216CFF982A5D}" type="pres">
      <dgm:prSet presAssocID="{4641AE5A-A10E-4A01-AD05-B3E16BE16445}" presName="node" presStyleLbl="node1" presStyleIdx="0" presStyleCnt="8">
        <dgm:presLayoutVars>
          <dgm:bulletEnabled val="1"/>
        </dgm:presLayoutVars>
      </dgm:prSet>
      <dgm:spPr/>
    </dgm:pt>
    <dgm:pt modelId="{5CD4229A-4614-427D-B497-5B9757C7FB31}" type="pres">
      <dgm:prSet presAssocID="{C3762186-7D55-44F5-A066-51985B172D61}" presName="parTrans" presStyleLbl="sibTrans2D1" presStyleIdx="1" presStyleCnt="8"/>
      <dgm:spPr/>
    </dgm:pt>
    <dgm:pt modelId="{9BCE54DC-D56C-462A-8208-068BBA7F24A4}" type="pres">
      <dgm:prSet presAssocID="{C3762186-7D55-44F5-A066-51985B172D61}" presName="connectorText" presStyleLbl="sibTrans2D1" presStyleIdx="1" presStyleCnt="8"/>
      <dgm:spPr/>
    </dgm:pt>
    <dgm:pt modelId="{EC9DD78E-0488-4A34-B3B2-00D476DF30D5}" type="pres">
      <dgm:prSet presAssocID="{BEE462E6-626A-4DB9-8C7F-D2567163A587}" presName="node" presStyleLbl="node1" presStyleIdx="1" presStyleCnt="8" custRadScaleRad="100467" custRadScaleInc="555">
        <dgm:presLayoutVars>
          <dgm:bulletEnabled val="1"/>
        </dgm:presLayoutVars>
      </dgm:prSet>
      <dgm:spPr/>
    </dgm:pt>
    <dgm:pt modelId="{1F8BD665-3F1F-47A2-AA81-42C79BCEE15F}" type="pres">
      <dgm:prSet presAssocID="{2AD719E6-6045-47F7-839E-85FEA365F478}" presName="parTrans" presStyleLbl="sibTrans2D1" presStyleIdx="2" presStyleCnt="8"/>
      <dgm:spPr/>
    </dgm:pt>
    <dgm:pt modelId="{C294860E-520E-45E0-A18D-80E910171FA6}" type="pres">
      <dgm:prSet presAssocID="{2AD719E6-6045-47F7-839E-85FEA365F478}" presName="connectorText" presStyleLbl="sibTrans2D1" presStyleIdx="2" presStyleCnt="8"/>
      <dgm:spPr/>
    </dgm:pt>
    <dgm:pt modelId="{D7D3C3D0-1FFA-44E9-9E42-FF491B0E9FE1}" type="pres">
      <dgm:prSet presAssocID="{B7ABF6F5-CD63-4C34-AC48-085904543639}" presName="node" presStyleLbl="node1" presStyleIdx="2" presStyleCnt="8">
        <dgm:presLayoutVars>
          <dgm:bulletEnabled val="1"/>
        </dgm:presLayoutVars>
      </dgm:prSet>
      <dgm:spPr/>
    </dgm:pt>
    <dgm:pt modelId="{53F95816-09C1-449A-AFBE-2368EEDE9A68}" type="pres">
      <dgm:prSet presAssocID="{C60689AE-543C-4E10-A99B-9B88DDE50B0A}" presName="parTrans" presStyleLbl="sibTrans2D1" presStyleIdx="3" presStyleCnt="8"/>
      <dgm:spPr/>
    </dgm:pt>
    <dgm:pt modelId="{BF189E7A-D390-4596-98AD-0858F1BBB8EE}" type="pres">
      <dgm:prSet presAssocID="{C60689AE-543C-4E10-A99B-9B88DDE50B0A}" presName="connectorText" presStyleLbl="sibTrans2D1" presStyleIdx="3" presStyleCnt="8"/>
      <dgm:spPr/>
    </dgm:pt>
    <dgm:pt modelId="{4C206963-81DF-4CC3-9493-53DA64FB0759}" type="pres">
      <dgm:prSet presAssocID="{B9331894-9F4D-45B4-8FB8-208E20FC507E}" presName="node" presStyleLbl="node1" presStyleIdx="3" presStyleCnt="8">
        <dgm:presLayoutVars>
          <dgm:bulletEnabled val="1"/>
        </dgm:presLayoutVars>
      </dgm:prSet>
      <dgm:spPr/>
    </dgm:pt>
    <dgm:pt modelId="{6B7ECAFE-B088-449E-BD5F-198564AF7E28}" type="pres">
      <dgm:prSet presAssocID="{95E3BF17-22B1-493A-9C8A-0766A5470A13}" presName="parTrans" presStyleLbl="sibTrans2D1" presStyleIdx="4" presStyleCnt="8"/>
      <dgm:spPr/>
    </dgm:pt>
    <dgm:pt modelId="{6A0A36C0-D2B3-4700-A8E8-2AAF857952B4}" type="pres">
      <dgm:prSet presAssocID="{95E3BF17-22B1-493A-9C8A-0766A5470A13}" presName="connectorText" presStyleLbl="sibTrans2D1" presStyleIdx="4" presStyleCnt="8"/>
      <dgm:spPr/>
    </dgm:pt>
    <dgm:pt modelId="{AF6FF68E-1F12-4789-8068-A3FB39B05E6E}" type="pres">
      <dgm:prSet presAssocID="{398DB4EB-5553-4CFB-ABE8-E3D3C2E506AF}" presName="node" presStyleLbl="node1" presStyleIdx="4" presStyleCnt="8">
        <dgm:presLayoutVars>
          <dgm:bulletEnabled val="1"/>
        </dgm:presLayoutVars>
      </dgm:prSet>
      <dgm:spPr/>
    </dgm:pt>
    <dgm:pt modelId="{4CF0CCAB-06CF-4D6C-99A6-0FB77ED9C460}" type="pres">
      <dgm:prSet presAssocID="{D89A1131-4D20-43CD-9774-15B64071624E}" presName="parTrans" presStyleLbl="sibTrans2D1" presStyleIdx="5" presStyleCnt="8"/>
      <dgm:spPr/>
    </dgm:pt>
    <dgm:pt modelId="{F5187DFE-66DE-4B25-B4ED-510F807B82B0}" type="pres">
      <dgm:prSet presAssocID="{D89A1131-4D20-43CD-9774-15B64071624E}" presName="connectorText" presStyleLbl="sibTrans2D1" presStyleIdx="5" presStyleCnt="8"/>
      <dgm:spPr/>
    </dgm:pt>
    <dgm:pt modelId="{40CD29D3-7313-4B43-A563-E6BDF8884DAF}" type="pres">
      <dgm:prSet presAssocID="{6CA20909-365D-4473-972B-7AF7E5E3AA73}" presName="node" presStyleLbl="node1" presStyleIdx="5" presStyleCnt="8">
        <dgm:presLayoutVars>
          <dgm:bulletEnabled val="1"/>
        </dgm:presLayoutVars>
      </dgm:prSet>
      <dgm:spPr/>
    </dgm:pt>
    <dgm:pt modelId="{93273341-5A9A-4B64-8DFE-9BB30EC02BEF}" type="pres">
      <dgm:prSet presAssocID="{C2230F3A-33D5-4112-B19E-8F76D86BA114}" presName="parTrans" presStyleLbl="sibTrans2D1" presStyleIdx="6" presStyleCnt="8"/>
      <dgm:spPr/>
    </dgm:pt>
    <dgm:pt modelId="{218D2FE7-E36D-4822-B98C-FFB79E6C3E49}" type="pres">
      <dgm:prSet presAssocID="{C2230F3A-33D5-4112-B19E-8F76D86BA114}" presName="connectorText" presStyleLbl="sibTrans2D1" presStyleIdx="6" presStyleCnt="8"/>
      <dgm:spPr/>
    </dgm:pt>
    <dgm:pt modelId="{CB732AC0-DFC4-41F8-A113-35F14E59AB3D}" type="pres">
      <dgm:prSet presAssocID="{140358E2-B7B4-45DA-88F5-79B3DA2A45C0}" presName="node" presStyleLbl="node1" presStyleIdx="6" presStyleCnt="8">
        <dgm:presLayoutVars>
          <dgm:bulletEnabled val="1"/>
        </dgm:presLayoutVars>
      </dgm:prSet>
      <dgm:spPr/>
    </dgm:pt>
    <dgm:pt modelId="{EE62295D-DA1E-480C-A3D7-8771F1F6450D}" type="pres">
      <dgm:prSet presAssocID="{CCB0E42F-A525-4102-A947-C43396EED13A}" presName="parTrans" presStyleLbl="sibTrans2D1" presStyleIdx="7" presStyleCnt="8"/>
      <dgm:spPr/>
    </dgm:pt>
    <dgm:pt modelId="{2E07BE19-94EA-48C1-A87A-EE712526B66B}" type="pres">
      <dgm:prSet presAssocID="{CCB0E42F-A525-4102-A947-C43396EED13A}" presName="connectorText" presStyleLbl="sibTrans2D1" presStyleIdx="7" presStyleCnt="8"/>
      <dgm:spPr/>
    </dgm:pt>
    <dgm:pt modelId="{EDB17782-8C3C-495C-A2FD-19CB536F5999}" type="pres">
      <dgm:prSet presAssocID="{516C7F31-4114-41B0-9C3B-51F41C0FB61F}" presName="node" presStyleLbl="node1" presStyleIdx="7" presStyleCnt="8">
        <dgm:presLayoutVars>
          <dgm:bulletEnabled val="1"/>
        </dgm:presLayoutVars>
      </dgm:prSet>
      <dgm:spPr/>
    </dgm:pt>
  </dgm:ptLst>
  <dgm:cxnLst>
    <dgm:cxn modelId="{32AA1706-CD97-423B-B756-2631BE1623F5}" srcId="{7B6580DE-69A1-4778-BEF7-3864802BABDF}" destId="{BEE462E6-626A-4DB9-8C7F-D2567163A587}" srcOrd="1" destOrd="0" parTransId="{C3762186-7D55-44F5-A066-51985B172D61}" sibTransId="{A490EC2F-D2F5-4B8D-BBB1-9AB5EC891C01}"/>
    <dgm:cxn modelId="{05948412-98E3-48A9-855D-3FC41B516D79}" type="presOf" srcId="{B7ABF6F5-CD63-4C34-AC48-085904543639}" destId="{D7D3C3D0-1FFA-44E9-9E42-FF491B0E9FE1}" srcOrd="0" destOrd="0" presId="urn:microsoft.com/office/officeart/2005/8/layout/radial5"/>
    <dgm:cxn modelId="{ACB47715-7CFA-4364-98AD-0DBA2DA3167B}" type="presOf" srcId="{CCB0E42F-A525-4102-A947-C43396EED13A}" destId="{EE62295D-DA1E-480C-A3D7-8771F1F6450D}" srcOrd="0" destOrd="0" presId="urn:microsoft.com/office/officeart/2005/8/layout/radial5"/>
    <dgm:cxn modelId="{59EAA624-77BA-4B24-B649-E7FDB6B4256B}" type="presOf" srcId="{C3762186-7D55-44F5-A066-51985B172D61}" destId="{5CD4229A-4614-427D-B497-5B9757C7FB31}" srcOrd="0" destOrd="0" presId="urn:microsoft.com/office/officeart/2005/8/layout/radial5"/>
    <dgm:cxn modelId="{1676D52B-6038-486D-916B-02E71FF229A7}" type="presOf" srcId="{D89A1131-4D20-43CD-9774-15B64071624E}" destId="{F5187DFE-66DE-4B25-B4ED-510F807B82B0}" srcOrd="1" destOrd="0" presId="urn:microsoft.com/office/officeart/2005/8/layout/radial5"/>
    <dgm:cxn modelId="{8467FB2B-E964-4B3D-BF88-007B7B907ED2}" type="presOf" srcId="{C2230F3A-33D5-4112-B19E-8F76D86BA114}" destId="{218D2FE7-E36D-4822-B98C-FFB79E6C3E49}" srcOrd="1" destOrd="0" presId="urn:microsoft.com/office/officeart/2005/8/layout/radial5"/>
    <dgm:cxn modelId="{C9A3033B-13D8-4E8C-B425-C6D370199B5E}" srcId="{7B6580DE-69A1-4778-BEF7-3864802BABDF}" destId="{140358E2-B7B4-45DA-88F5-79B3DA2A45C0}" srcOrd="6" destOrd="0" parTransId="{C2230F3A-33D5-4112-B19E-8F76D86BA114}" sibTransId="{EEF8E563-CEAE-4686-A197-8937B75FE905}"/>
    <dgm:cxn modelId="{D269FA3B-17DF-4E8F-BA4A-263EC333E010}" type="presOf" srcId="{BEE462E6-626A-4DB9-8C7F-D2567163A587}" destId="{EC9DD78E-0488-4A34-B3B2-00D476DF30D5}" srcOrd="0" destOrd="0" presId="urn:microsoft.com/office/officeart/2005/8/layout/radial5"/>
    <dgm:cxn modelId="{E4AF8C3C-DE10-4BDD-BF6C-76115A974358}" srcId="{7B6580DE-69A1-4778-BEF7-3864802BABDF}" destId="{B7ABF6F5-CD63-4C34-AC48-085904543639}" srcOrd="2" destOrd="0" parTransId="{2AD719E6-6045-47F7-839E-85FEA365F478}" sibTransId="{169D24AF-0B75-4D93-94D1-7DD008F518AC}"/>
    <dgm:cxn modelId="{F7C78843-4415-4F3F-9980-C77D45F6A0B1}" srcId="{7B6580DE-69A1-4778-BEF7-3864802BABDF}" destId="{398DB4EB-5553-4CFB-ABE8-E3D3C2E506AF}" srcOrd="4" destOrd="0" parTransId="{95E3BF17-22B1-493A-9C8A-0766A5470A13}" sibTransId="{0B170302-637A-44CC-A90A-9DA00EDCE87B}"/>
    <dgm:cxn modelId="{DCD21550-0852-4A28-BC1F-38014C12299C}" srcId="{7B6580DE-69A1-4778-BEF7-3864802BABDF}" destId="{6CA20909-365D-4473-972B-7AF7E5E3AA73}" srcOrd="5" destOrd="0" parTransId="{D89A1131-4D20-43CD-9774-15B64071624E}" sibTransId="{122828F1-02D2-497A-B255-CB8119521C6D}"/>
    <dgm:cxn modelId="{D8533371-B5E1-4DC2-8847-B775D54587D9}" type="presOf" srcId="{2AD719E6-6045-47F7-839E-85FEA365F478}" destId="{C294860E-520E-45E0-A18D-80E910171FA6}" srcOrd="1" destOrd="0" presId="urn:microsoft.com/office/officeart/2005/8/layout/radial5"/>
    <dgm:cxn modelId="{DC908452-219A-4071-BEE5-7132943C9FF6}" type="presOf" srcId="{2AD719E6-6045-47F7-839E-85FEA365F478}" destId="{1F8BD665-3F1F-47A2-AA81-42C79BCEE15F}" srcOrd="0" destOrd="0" presId="urn:microsoft.com/office/officeart/2005/8/layout/radial5"/>
    <dgm:cxn modelId="{0F883253-C146-4E45-9585-097CBAA893FC}" type="presOf" srcId="{95E3BF17-22B1-493A-9C8A-0766A5470A13}" destId="{6A0A36C0-D2B3-4700-A8E8-2AAF857952B4}" srcOrd="1" destOrd="0" presId="urn:microsoft.com/office/officeart/2005/8/layout/radial5"/>
    <dgm:cxn modelId="{3FF58554-DE08-48E6-AB0C-12BCC639E8E9}" type="presOf" srcId="{7B6580DE-69A1-4778-BEF7-3864802BABDF}" destId="{1D892A46-9F36-4295-A0FE-0FFDB8398881}" srcOrd="0" destOrd="0" presId="urn:microsoft.com/office/officeart/2005/8/layout/radial5"/>
    <dgm:cxn modelId="{7AEC9D74-194C-4649-A581-57CB12E02AEE}" type="presOf" srcId="{C60689AE-543C-4E10-A99B-9B88DDE50B0A}" destId="{53F95816-09C1-449A-AFBE-2368EEDE9A68}" srcOrd="0" destOrd="0" presId="urn:microsoft.com/office/officeart/2005/8/layout/radial5"/>
    <dgm:cxn modelId="{0A092E76-6144-40D9-A16C-14C9C4E796FC}" type="presOf" srcId="{76348EF1-EB63-4093-8691-4DD8EFBF2216}" destId="{E1E4A98D-6ECF-4F9D-A670-B42B1F1BBBFA}" srcOrd="0" destOrd="0" presId="urn:microsoft.com/office/officeart/2005/8/layout/radial5"/>
    <dgm:cxn modelId="{BDCC1779-2799-49EB-8D54-C0C4B12B3D97}" type="presOf" srcId="{4641AE5A-A10E-4A01-AD05-B3E16BE16445}" destId="{48344680-5F87-4B8E-9E35-216CFF982A5D}" srcOrd="0" destOrd="0" presId="urn:microsoft.com/office/officeart/2005/8/layout/radial5"/>
    <dgm:cxn modelId="{5CDBDA7B-A4B7-4CD6-ADC7-964E53B47251}" srcId="{76348EF1-EB63-4093-8691-4DD8EFBF2216}" destId="{7B6580DE-69A1-4778-BEF7-3864802BABDF}" srcOrd="0" destOrd="0" parTransId="{6DE8E408-26A6-427A-BE53-4589001E891C}" sibTransId="{094A923B-3602-4436-964B-41D9AA2C3CA2}"/>
    <dgm:cxn modelId="{DD1DAB7E-9BAB-42B3-BBAD-F70EF725817A}" type="presOf" srcId="{95E3BF17-22B1-493A-9C8A-0766A5470A13}" destId="{6B7ECAFE-B088-449E-BD5F-198564AF7E28}" srcOrd="0" destOrd="0" presId="urn:microsoft.com/office/officeart/2005/8/layout/radial5"/>
    <dgm:cxn modelId="{FF974A80-DB48-46AA-8DF8-D0A3FB282170}" type="presOf" srcId="{C60689AE-543C-4E10-A99B-9B88DDE50B0A}" destId="{BF189E7A-D390-4596-98AD-0858F1BBB8EE}" srcOrd="1" destOrd="0" presId="urn:microsoft.com/office/officeart/2005/8/layout/radial5"/>
    <dgm:cxn modelId="{53765D9B-2633-492A-AED7-EF072B551FD3}" type="presOf" srcId="{CCB0E42F-A525-4102-A947-C43396EED13A}" destId="{2E07BE19-94EA-48C1-A87A-EE712526B66B}" srcOrd="1" destOrd="0" presId="urn:microsoft.com/office/officeart/2005/8/layout/radial5"/>
    <dgm:cxn modelId="{81FAA8A1-2605-4FB2-B0A9-5526BE445FC1}" type="presOf" srcId="{D3B27376-CA69-4ECD-AC77-10678CEF2767}" destId="{25A62E5E-735B-4E88-A2E8-46E4214676CA}" srcOrd="0" destOrd="0" presId="urn:microsoft.com/office/officeart/2005/8/layout/radial5"/>
    <dgm:cxn modelId="{95D663A3-2F10-4681-8800-252BA6B1119A}" srcId="{7B6580DE-69A1-4778-BEF7-3864802BABDF}" destId="{4641AE5A-A10E-4A01-AD05-B3E16BE16445}" srcOrd="0" destOrd="0" parTransId="{D3B27376-CA69-4ECD-AC77-10678CEF2767}" sibTransId="{28D2D939-7EA4-48E4-A1A2-F7C942105765}"/>
    <dgm:cxn modelId="{071DEBBE-447E-4E33-94F9-60D7F2999111}" type="presOf" srcId="{516C7F31-4114-41B0-9C3B-51F41C0FB61F}" destId="{EDB17782-8C3C-495C-A2FD-19CB536F5999}" srcOrd="0" destOrd="0" presId="urn:microsoft.com/office/officeart/2005/8/layout/radial5"/>
    <dgm:cxn modelId="{74823CC0-C9D8-4B8C-B270-4E41653EA162}" type="presOf" srcId="{D3B27376-CA69-4ECD-AC77-10678CEF2767}" destId="{B71BA3A7-838D-49B3-B2D6-5BB7B7F169F1}" srcOrd="1" destOrd="0" presId="urn:microsoft.com/office/officeart/2005/8/layout/radial5"/>
    <dgm:cxn modelId="{F33981C2-93C7-45F9-9F7C-6FB9873BFBCA}" srcId="{7B6580DE-69A1-4778-BEF7-3864802BABDF}" destId="{516C7F31-4114-41B0-9C3B-51F41C0FB61F}" srcOrd="7" destOrd="0" parTransId="{CCB0E42F-A525-4102-A947-C43396EED13A}" sibTransId="{0A0076B2-8C86-43FD-A18A-3189DF2ACFB0}"/>
    <dgm:cxn modelId="{F5959FC9-8865-4B2D-8BE8-2D55CAC5EC1B}" type="presOf" srcId="{140358E2-B7B4-45DA-88F5-79B3DA2A45C0}" destId="{CB732AC0-DFC4-41F8-A113-35F14E59AB3D}" srcOrd="0" destOrd="0" presId="urn:microsoft.com/office/officeart/2005/8/layout/radial5"/>
    <dgm:cxn modelId="{9F7E01DC-19B9-415D-B0E4-2570793F9931}" type="presOf" srcId="{6CA20909-365D-4473-972B-7AF7E5E3AA73}" destId="{40CD29D3-7313-4B43-A563-E6BDF8884DAF}" srcOrd="0" destOrd="0" presId="urn:microsoft.com/office/officeart/2005/8/layout/radial5"/>
    <dgm:cxn modelId="{C5DD34DF-0213-4ECB-85A1-4711B64C3635}" type="presOf" srcId="{B9331894-9F4D-45B4-8FB8-208E20FC507E}" destId="{4C206963-81DF-4CC3-9493-53DA64FB0759}" srcOrd="0" destOrd="0" presId="urn:microsoft.com/office/officeart/2005/8/layout/radial5"/>
    <dgm:cxn modelId="{3964AFE4-EAD3-48FC-952A-449979784994}" type="presOf" srcId="{D89A1131-4D20-43CD-9774-15B64071624E}" destId="{4CF0CCAB-06CF-4D6C-99A6-0FB77ED9C460}" srcOrd="0" destOrd="0" presId="urn:microsoft.com/office/officeart/2005/8/layout/radial5"/>
    <dgm:cxn modelId="{E4A68DE5-4B5C-4C9D-9F28-129E2BD485E2}" srcId="{7B6580DE-69A1-4778-BEF7-3864802BABDF}" destId="{B9331894-9F4D-45B4-8FB8-208E20FC507E}" srcOrd="3" destOrd="0" parTransId="{C60689AE-543C-4E10-A99B-9B88DDE50B0A}" sibTransId="{4AF2509C-1D0B-4B8B-B8CF-86B21E7C00F9}"/>
    <dgm:cxn modelId="{BA4101F7-0354-4BD7-BBD5-8FDC62BB0CA1}" type="presOf" srcId="{398DB4EB-5553-4CFB-ABE8-E3D3C2E506AF}" destId="{AF6FF68E-1F12-4789-8068-A3FB39B05E6E}" srcOrd="0" destOrd="0" presId="urn:microsoft.com/office/officeart/2005/8/layout/radial5"/>
    <dgm:cxn modelId="{9BA124FA-CB88-4AE3-8B59-238F06FBDB08}" type="presOf" srcId="{C3762186-7D55-44F5-A066-51985B172D61}" destId="{9BCE54DC-D56C-462A-8208-068BBA7F24A4}" srcOrd="1" destOrd="0" presId="urn:microsoft.com/office/officeart/2005/8/layout/radial5"/>
    <dgm:cxn modelId="{80AB1CFE-F05C-45BC-B353-48AD85E1FB54}" type="presOf" srcId="{C2230F3A-33D5-4112-B19E-8F76D86BA114}" destId="{93273341-5A9A-4B64-8DFE-9BB30EC02BEF}" srcOrd="0" destOrd="0" presId="urn:microsoft.com/office/officeart/2005/8/layout/radial5"/>
    <dgm:cxn modelId="{051FB537-FF75-4763-B9E8-FF4F6BE438DF}" type="presParOf" srcId="{E1E4A98D-6ECF-4F9D-A670-B42B1F1BBBFA}" destId="{1D892A46-9F36-4295-A0FE-0FFDB8398881}" srcOrd="0" destOrd="0" presId="urn:microsoft.com/office/officeart/2005/8/layout/radial5"/>
    <dgm:cxn modelId="{812A29E1-1261-4B7F-9B63-518DD8C04169}" type="presParOf" srcId="{E1E4A98D-6ECF-4F9D-A670-B42B1F1BBBFA}" destId="{25A62E5E-735B-4E88-A2E8-46E4214676CA}" srcOrd="1" destOrd="0" presId="urn:microsoft.com/office/officeart/2005/8/layout/radial5"/>
    <dgm:cxn modelId="{0B04C115-8064-4D8F-AC15-30C6FF0B14AE}" type="presParOf" srcId="{25A62E5E-735B-4E88-A2E8-46E4214676CA}" destId="{B71BA3A7-838D-49B3-B2D6-5BB7B7F169F1}" srcOrd="0" destOrd="0" presId="urn:microsoft.com/office/officeart/2005/8/layout/radial5"/>
    <dgm:cxn modelId="{D32D13DF-35F4-4810-B3A4-F9A68EB9A622}" type="presParOf" srcId="{E1E4A98D-6ECF-4F9D-A670-B42B1F1BBBFA}" destId="{48344680-5F87-4B8E-9E35-216CFF982A5D}" srcOrd="2" destOrd="0" presId="urn:microsoft.com/office/officeart/2005/8/layout/radial5"/>
    <dgm:cxn modelId="{0F5E0C6A-A744-48DD-B2D8-507BBAD694D5}" type="presParOf" srcId="{E1E4A98D-6ECF-4F9D-A670-B42B1F1BBBFA}" destId="{5CD4229A-4614-427D-B497-5B9757C7FB31}" srcOrd="3" destOrd="0" presId="urn:microsoft.com/office/officeart/2005/8/layout/radial5"/>
    <dgm:cxn modelId="{D53B3977-1188-4502-ABA7-2A921A75FC2F}" type="presParOf" srcId="{5CD4229A-4614-427D-B497-5B9757C7FB31}" destId="{9BCE54DC-D56C-462A-8208-068BBA7F24A4}" srcOrd="0" destOrd="0" presId="urn:microsoft.com/office/officeart/2005/8/layout/radial5"/>
    <dgm:cxn modelId="{4DFA56A3-9B17-4CE6-963C-0749A363F59F}" type="presParOf" srcId="{E1E4A98D-6ECF-4F9D-A670-B42B1F1BBBFA}" destId="{EC9DD78E-0488-4A34-B3B2-00D476DF30D5}" srcOrd="4" destOrd="0" presId="urn:microsoft.com/office/officeart/2005/8/layout/radial5"/>
    <dgm:cxn modelId="{09224AB7-D13F-41C1-95BC-53F861976413}" type="presParOf" srcId="{E1E4A98D-6ECF-4F9D-A670-B42B1F1BBBFA}" destId="{1F8BD665-3F1F-47A2-AA81-42C79BCEE15F}" srcOrd="5" destOrd="0" presId="urn:microsoft.com/office/officeart/2005/8/layout/radial5"/>
    <dgm:cxn modelId="{611B09BE-96F3-45B9-B8A6-DDB4B04EEBFB}" type="presParOf" srcId="{1F8BD665-3F1F-47A2-AA81-42C79BCEE15F}" destId="{C294860E-520E-45E0-A18D-80E910171FA6}" srcOrd="0" destOrd="0" presId="urn:microsoft.com/office/officeart/2005/8/layout/radial5"/>
    <dgm:cxn modelId="{FD5DDDE0-E6DA-45B6-B6B0-C79AEB5DEE1E}" type="presParOf" srcId="{E1E4A98D-6ECF-4F9D-A670-B42B1F1BBBFA}" destId="{D7D3C3D0-1FFA-44E9-9E42-FF491B0E9FE1}" srcOrd="6" destOrd="0" presId="urn:microsoft.com/office/officeart/2005/8/layout/radial5"/>
    <dgm:cxn modelId="{A084802C-EFC1-4A0D-84FA-7D76DCDA53E1}" type="presParOf" srcId="{E1E4A98D-6ECF-4F9D-A670-B42B1F1BBBFA}" destId="{53F95816-09C1-449A-AFBE-2368EEDE9A68}" srcOrd="7" destOrd="0" presId="urn:microsoft.com/office/officeart/2005/8/layout/radial5"/>
    <dgm:cxn modelId="{68FCA81A-9B5B-4894-ACCD-1289208EDEC6}" type="presParOf" srcId="{53F95816-09C1-449A-AFBE-2368EEDE9A68}" destId="{BF189E7A-D390-4596-98AD-0858F1BBB8EE}" srcOrd="0" destOrd="0" presId="urn:microsoft.com/office/officeart/2005/8/layout/radial5"/>
    <dgm:cxn modelId="{7E4B21D2-40A3-4B4B-AC57-57E767B10F47}" type="presParOf" srcId="{E1E4A98D-6ECF-4F9D-A670-B42B1F1BBBFA}" destId="{4C206963-81DF-4CC3-9493-53DA64FB0759}" srcOrd="8" destOrd="0" presId="urn:microsoft.com/office/officeart/2005/8/layout/radial5"/>
    <dgm:cxn modelId="{25CF7FA1-BBB0-44E9-B4B3-C3EA98DF9F63}" type="presParOf" srcId="{E1E4A98D-6ECF-4F9D-A670-B42B1F1BBBFA}" destId="{6B7ECAFE-B088-449E-BD5F-198564AF7E28}" srcOrd="9" destOrd="0" presId="urn:microsoft.com/office/officeart/2005/8/layout/radial5"/>
    <dgm:cxn modelId="{463C6958-91D7-474A-B145-0600F0E78202}" type="presParOf" srcId="{6B7ECAFE-B088-449E-BD5F-198564AF7E28}" destId="{6A0A36C0-D2B3-4700-A8E8-2AAF857952B4}" srcOrd="0" destOrd="0" presId="urn:microsoft.com/office/officeart/2005/8/layout/radial5"/>
    <dgm:cxn modelId="{07B565AF-B556-4472-B621-75D45D6C1B1C}" type="presParOf" srcId="{E1E4A98D-6ECF-4F9D-A670-B42B1F1BBBFA}" destId="{AF6FF68E-1F12-4789-8068-A3FB39B05E6E}" srcOrd="10" destOrd="0" presId="urn:microsoft.com/office/officeart/2005/8/layout/radial5"/>
    <dgm:cxn modelId="{30A21892-E6B1-4648-ACF7-EE1B8847EDF1}" type="presParOf" srcId="{E1E4A98D-6ECF-4F9D-A670-B42B1F1BBBFA}" destId="{4CF0CCAB-06CF-4D6C-99A6-0FB77ED9C460}" srcOrd="11" destOrd="0" presId="urn:microsoft.com/office/officeart/2005/8/layout/radial5"/>
    <dgm:cxn modelId="{9D85069E-0E24-4043-BBAC-76A7D62B0985}" type="presParOf" srcId="{4CF0CCAB-06CF-4D6C-99A6-0FB77ED9C460}" destId="{F5187DFE-66DE-4B25-B4ED-510F807B82B0}" srcOrd="0" destOrd="0" presId="urn:microsoft.com/office/officeart/2005/8/layout/radial5"/>
    <dgm:cxn modelId="{FC0A813C-D7C0-4273-AE66-1AF98CE18EB5}" type="presParOf" srcId="{E1E4A98D-6ECF-4F9D-A670-B42B1F1BBBFA}" destId="{40CD29D3-7313-4B43-A563-E6BDF8884DAF}" srcOrd="12" destOrd="0" presId="urn:microsoft.com/office/officeart/2005/8/layout/radial5"/>
    <dgm:cxn modelId="{E7A12AB8-C6E9-45BB-8FBF-211C9B7CA725}" type="presParOf" srcId="{E1E4A98D-6ECF-4F9D-A670-B42B1F1BBBFA}" destId="{93273341-5A9A-4B64-8DFE-9BB30EC02BEF}" srcOrd="13" destOrd="0" presId="urn:microsoft.com/office/officeart/2005/8/layout/radial5"/>
    <dgm:cxn modelId="{B2656165-E1F1-4A1B-9AF7-4329E7CF01FB}" type="presParOf" srcId="{93273341-5A9A-4B64-8DFE-9BB30EC02BEF}" destId="{218D2FE7-E36D-4822-B98C-FFB79E6C3E49}" srcOrd="0" destOrd="0" presId="urn:microsoft.com/office/officeart/2005/8/layout/radial5"/>
    <dgm:cxn modelId="{34A9CE06-FABE-4836-BE90-D2612336A667}" type="presParOf" srcId="{E1E4A98D-6ECF-4F9D-A670-B42B1F1BBBFA}" destId="{CB732AC0-DFC4-41F8-A113-35F14E59AB3D}" srcOrd="14" destOrd="0" presId="urn:microsoft.com/office/officeart/2005/8/layout/radial5"/>
    <dgm:cxn modelId="{BF31380B-AEFC-4834-8E59-3AE8B8D9AA77}" type="presParOf" srcId="{E1E4A98D-6ECF-4F9D-A670-B42B1F1BBBFA}" destId="{EE62295D-DA1E-480C-A3D7-8771F1F6450D}" srcOrd="15" destOrd="0" presId="urn:microsoft.com/office/officeart/2005/8/layout/radial5"/>
    <dgm:cxn modelId="{0C73042B-03E2-4E40-A132-7C4D73F88D16}" type="presParOf" srcId="{EE62295D-DA1E-480C-A3D7-8771F1F6450D}" destId="{2E07BE19-94EA-48C1-A87A-EE712526B66B}" srcOrd="0" destOrd="0" presId="urn:microsoft.com/office/officeart/2005/8/layout/radial5"/>
    <dgm:cxn modelId="{5C8EEFCE-189D-449A-B1BB-C440890D0B90}" type="presParOf" srcId="{E1E4A98D-6ECF-4F9D-A670-B42B1F1BBBFA}" destId="{EDB17782-8C3C-495C-A2FD-19CB536F599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92A46-9F36-4295-A0FE-0FFDB8398881}">
      <dsp:nvSpPr>
        <dsp:cNvPr id="0" name=""/>
        <dsp:cNvSpPr/>
      </dsp:nvSpPr>
      <dsp:spPr>
        <a:xfrm>
          <a:off x="3848113" y="1901350"/>
          <a:ext cx="2057402" cy="21336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কম্পিউটা</a:t>
          </a:r>
          <a:r>
            <a:rPr lang="bn-BD" sz="2400" b="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রের মাধমে</a:t>
          </a:r>
          <a:r>
            <a:rPr lang="bn-IN" sz="2400" b="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কি কি</a:t>
          </a:r>
          <a:r>
            <a:rPr lang="bn-IN" sz="2400" b="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কাজ করা যায় </a:t>
          </a:r>
          <a:endParaRPr lang="en-US" sz="2400" b="0" kern="1200" dirty="0">
            <a:solidFill>
              <a:srgbClr val="FF0000"/>
            </a:solidFill>
          </a:endParaRPr>
        </a:p>
      </dsp:txBody>
      <dsp:txXfrm>
        <a:off x="4149413" y="2213809"/>
        <a:ext cx="1454802" cy="1508687"/>
      </dsp:txXfrm>
    </dsp:sp>
    <dsp:sp modelId="{25A62E5E-735B-4E88-A2E8-46E4214676CA}">
      <dsp:nvSpPr>
        <dsp:cNvPr id="0" name=""/>
        <dsp:cNvSpPr/>
      </dsp:nvSpPr>
      <dsp:spPr>
        <a:xfrm rot="16372500">
          <a:off x="4799977" y="1387250"/>
          <a:ext cx="287028" cy="5064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840872" y="1531536"/>
        <a:ext cx="200920" cy="303858"/>
      </dsp:txXfrm>
    </dsp:sp>
    <dsp:sp modelId="{48344680-5F87-4B8E-9E35-216CFF982A5D}">
      <dsp:nvSpPr>
        <dsp:cNvPr id="0" name=""/>
        <dsp:cNvSpPr/>
      </dsp:nvSpPr>
      <dsp:spPr>
        <a:xfrm>
          <a:off x="4320824" y="22204"/>
          <a:ext cx="1340550" cy="13405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b="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গান শোনা যায়  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4517143" y="218523"/>
        <a:ext cx="947912" cy="947912"/>
      </dsp:txXfrm>
    </dsp:sp>
    <dsp:sp modelId="{5CD4229A-4614-427D-B497-5B9757C7FB31}">
      <dsp:nvSpPr>
        <dsp:cNvPr id="0" name=""/>
        <dsp:cNvSpPr/>
      </dsp:nvSpPr>
      <dsp:spPr>
        <a:xfrm rot="19028238">
          <a:off x="5702546" y="1787843"/>
          <a:ext cx="346486" cy="5064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716424" y="1924483"/>
        <a:ext cx="242540" cy="303858"/>
      </dsp:txXfrm>
    </dsp:sp>
    <dsp:sp modelId="{EC9DD78E-0488-4A34-B3B2-00D476DF30D5}">
      <dsp:nvSpPr>
        <dsp:cNvPr id="0" name=""/>
        <dsp:cNvSpPr/>
      </dsp:nvSpPr>
      <dsp:spPr>
        <a:xfrm>
          <a:off x="5943599" y="685808"/>
          <a:ext cx="1340550" cy="13405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b="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হিসেব করা যায়  </a:t>
          </a:r>
          <a:endParaRPr lang="en-US" sz="21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139918" y="882127"/>
        <a:ext cx="947912" cy="947912"/>
      </dsp:txXfrm>
    </dsp:sp>
    <dsp:sp modelId="{1F8BD665-3F1F-47A2-AA81-42C79BCEE15F}">
      <dsp:nvSpPr>
        <dsp:cNvPr id="0" name=""/>
        <dsp:cNvSpPr/>
      </dsp:nvSpPr>
      <dsp:spPr>
        <a:xfrm rot="5238">
          <a:off x="6058333" y="2717018"/>
          <a:ext cx="368154" cy="5064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058333" y="2818220"/>
        <a:ext cx="257708" cy="303858"/>
      </dsp:txXfrm>
    </dsp:sp>
    <dsp:sp modelId="{D7D3C3D0-1FFA-44E9-9E42-FF491B0E9FE1}">
      <dsp:nvSpPr>
        <dsp:cNvPr id="0" name=""/>
        <dsp:cNvSpPr/>
      </dsp:nvSpPr>
      <dsp:spPr>
        <a:xfrm>
          <a:off x="6600144" y="2301524"/>
          <a:ext cx="1340550" cy="13405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b="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ছবি দেখা যায়  </a:t>
          </a:r>
          <a:endParaRPr lang="en-US" sz="21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796463" y="2497843"/>
        <a:ext cx="947912" cy="947912"/>
      </dsp:txXfrm>
    </dsp:sp>
    <dsp:sp modelId="{53F95816-09C1-449A-AFBE-2368EEDE9A68}">
      <dsp:nvSpPr>
        <dsp:cNvPr id="0" name=""/>
        <dsp:cNvSpPr/>
      </dsp:nvSpPr>
      <dsp:spPr>
        <a:xfrm rot="2586212">
          <a:off x="5698223" y="3644344"/>
          <a:ext cx="343309" cy="5064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712121" y="3710441"/>
        <a:ext cx="240316" cy="303858"/>
      </dsp:txXfrm>
    </dsp:sp>
    <dsp:sp modelId="{4C206963-81DF-4CC3-9493-53DA64FB0759}">
      <dsp:nvSpPr>
        <dsp:cNvPr id="0" name=""/>
        <dsp:cNvSpPr/>
      </dsp:nvSpPr>
      <dsp:spPr>
        <a:xfrm>
          <a:off x="5932547" y="3913247"/>
          <a:ext cx="1340550" cy="13405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b="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ইমেইল করা যায়  </a:t>
          </a:r>
          <a:endParaRPr lang="en-US" sz="21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128866" y="4109566"/>
        <a:ext cx="947912" cy="947912"/>
      </dsp:txXfrm>
    </dsp:sp>
    <dsp:sp modelId="{6B7ECAFE-B088-449E-BD5F-198564AF7E28}">
      <dsp:nvSpPr>
        <dsp:cNvPr id="0" name=""/>
        <dsp:cNvSpPr/>
      </dsp:nvSpPr>
      <dsp:spPr>
        <a:xfrm rot="5228050">
          <a:off x="4798011" y="4046164"/>
          <a:ext cx="290889" cy="5064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839463" y="4103871"/>
        <a:ext cx="203622" cy="303858"/>
      </dsp:txXfrm>
    </dsp:sp>
    <dsp:sp modelId="{AF6FF68E-1F12-4789-8068-A3FB39B05E6E}">
      <dsp:nvSpPr>
        <dsp:cNvPr id="0" name=""/>
        <dsp:cNvSpPr/>
      </dsp:nvSpPr>
      <dsp:spPr>
        <a:xfrm>
          <a:off x="4320824" y="4580844"/>
          <a:ext cx="1340550" cy="13405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b="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ছবি আঁকা যায়  </a:t>
          </a:r>
          <a:endParaRPr lang="en-US" sz="21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17143" y="4777163"/>
        <a:ext cx="947912" cy="947912"/>
      </dsp:txXfrm>
    </dsp:sp>
    <dsp:sp modelId="{4CF0CCAB-06CF-4D6C-99A6-0FB77ED9C460}">
      <dsp:nvSpPr>
        <dsp:cNvPr id="0" name=""/>
        <dsp:cNvSpPr/>
      </dsp:nvSpPr>
      <dsp:spPr>
        <a:xfrm rot="7969820">
          <a:off x="3876220" y="3656055"/>
          <a:ext cx="256368" cy="5064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940818" y="3729139"/>
        <a:ext cx="179458" cy="303858"/>
      </dsp:txXfrm>
    </dsp:sp>
    <dsp:sp modelId="{40CD29D3-7313-4B43-A563-E6BDF8884DAF}">
      <dsp:nvSpPr>
        <dsp:cNvPr id="0" name=""/>
        <dsp:cNvSpPr/>
      </dsp:nvSpPr>
      <dsp:spPr>
        <a:xfrm>
          <a:off x="2709101" y="3913247"/>
          <a:ext cx="1340550" cy="13405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b="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হিসেব করা যায়  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2905420" y="4109566"/>
        <a:ext cx="947912" cy="947912"/>
      </dsp:txXfrm>
    </dsp:sp>
    <dsp:sp modelId="{93273341-5A9A-4B64-8DFE-9BB30EC02BEF}">
      <dsp:nvSpPr>
        <dsp:cNvPr id="0" name=""/>
        <dsp:cNvSpPr/>
      </dsp:nvSpPr>
      <dsp:spPr>
        <a:xfrm rot="10794209">
          <a:off x="3498569" y="2717051"/>
          <a:ext cx="247012" cy="5064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572673" y="2818275"/>
        <a:ext cx="172908" cy="303858"/>
      </dsp:txXfrm>
    </dsp:sp>
    <dsp:sp modelId="{CB732AC0-DFC4-41F8-A113-35F14E59AB3D}">
      <dsp:nvSpPr>
        <dsp:cNvPr id="0" name=""/>
        <dsp:cNvSpPr/>
      </dsp:nvSpPr>
      <dsp:spPr>
        <a:xfrm>
          <a:off x="2041504" y="2301524"/>
          <a:ext cx="1340550" cy="13405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b="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রোগ নির্ণয়  করা যায়  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2237823" y="2497843"/>
        <a:ext cx="947912" cy="947912"/>
      </dsp:txXfrm>
    </dsp:sp>
    <dsp:sp modelId="{EE62295D-DA1E-480C-A3D7-8771F1F6450D}">
      <dsp:nvSpPr>
        <dsp:cNvPr id="0" name=""/>
        <dsp:cNvSpPr/>
      </dsp:nvSpPr>
      <dsp:spPr>
        <a:xfrm rot="13622423">
          <a:off x="3877288" y="1777720"/>
          <a:ext cx="253582" cy="5064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941247" y="1906843"/>
        <a:ext cx="177507" cy="303858"/>
      </dsp:txXfrm>
    </dsp:sp>
    <dsp:sp modelId="{EDB17782-8C3C-495C-A2FD-19CB536F5999}">
      <dsp:nvSpPr>
        <dsp:cNvPr id="0" name=""/>
        <dsp:cNvSpPr/>
      </dsp:nvSpPr>
      <dsp:spPr>
        <a:xfrm>
          <a:off x="2709101" y="689801"/>
          <a:ext cx="1340550" cy="13405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b="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লেনদেন করা যায়  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2905420" y="886120"/>
        <a:ext cx="947912" cy="947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DA307-D898-44BD-90C9-B651768B7BB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474C6-507E-46D6-94E4-0E2429841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474C6-507E-46D6-94E4-0E2429841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8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মধ্য থেকে উত্তর বের করার চেষ্টা করব, না পারলে নিরাময় মূলক ব্যবস্থা করব।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5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3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9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0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4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ACE4D-F4F9-47AC-B19A-6BA606A90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791"/>
            <a:ext cx="11811000" cy="6412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B039BA-8B9C-4385-A08E-E4C83F36863E}"/>
              </a:ext>
            </a:extLst>
          </p:cNvPr>
          <p:cNvSpPr txBox="1"/>
          <p:nvPr/>
        </p:nvSpPr>
        <p:spPr>
          <a:xfrm>
            <a:off x="609600" y="1219200"/>
            <a:ext cx="6553200" cy="46782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0" h="8547100" prst="slope"/>
            </a:sp3d>
          </a:bodyPr>
          <a:lstStyle/>
          <a:p>
            <a:pPr algn="l"/>
            <a:r>
              <a:rPr lang="bn-IN" sz="14900" b="1" dirty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14900" b="1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04800"/>
            <a:ext cx="5638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সাধারণত দুই প্রকার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1IdJmbs23L._SX42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10508"/>
            <a:ext cx="4048125" cy="3581400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968305"/>
            <a:ext cx="3981635" cy="3581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43100" y="1130105"/>
            <a:ext cx="990600" cy="83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991600" y="1130105"/>
            <a:ext cx="838200" cy="83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663420"/>
            <a:ext cx="2590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ডেস্কটপ কম্পিউটার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5867401"/>
            <a:ext cx="2819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ল্যাপটপ  কম্পিউটার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allAtOnce" animBg="1"/>
      <p:bldP spid="1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5791200" cy="4419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10200" y="4419601"/>
            <a:ext cx="4191000" cy="584775"/>
            <a:chOff x="4495800" y="3886200"/>
            <a:chExt cx="4191000" cy="584775"/>
          </a:xfrm>
        </p:grpSpPr>
        <p:cxnSp>
          <p:nvCxnSpPr>
            <p:cNvPr id="4" name="Straight Arrow Connector 3"/>
            <p:cNvCxnSpPr>
              <a:endCxn id="5" idx="1"/>
            </p:cNvCxnSpPr>
            <p:nvPr/>
          </p:nvCxnSpPr>
          <p:spPr>
            <a:xfrm flipV="1">
              <a:off x="4495800" y="4178588"/>
              <a:ext cx="2743200" cy="886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239000" y="38862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কী-বোর্ড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2200" y="2590801"/>
            <a:ext cx="3429000" cy="584775"/>
            <a:chOff x="4343400" y="2133600"/>
            <a:chExt cx="3429000" cy="584775"/>
          </a:xfrm>
        </p:grpSpPr>
        <p:cxnSp>
          <p:nvCxnSpPr>
            <p:cNvPr id="7" name="Straight Arrow Connector 6"/>
            <p:cNvCxnSpPr>
              <a:endCxn id="8" idx="1"/>
            </p:cNvCxnSpPr>
            <p:nvPr/>
          </p:nvCxnSpPr>
          <p:spPr>
            <a:xfrm>
              <a:off x="4343400" y="2362200"/>
              <a:ext cx="1981200" cy="6378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24600" y="21336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62400" y="1447801"/>
            <a:ext cx="5638800" cy="584775"/>
            <a:chOff x="2819400" y="685800"/>
            <a:chExt cx="5638800" cy="58477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19400" y="838200"/>
              <a:ext cx="41148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10400" y="6858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সিপিইউ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53200" y="5410201"/>
            <a:ext cx="3048000" cy="737175"/>
            <a:chOff x="1524000" y="5867400"/>
            <a:chExt cx="3048000" cy="73717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524000" y="5867400"/>
              <a:ext cx="15240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24200" y="60198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মাউস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9000" y="457201"/>
            <a:ext cx="53340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ডেস্কটপ কম্পিউটারের বিভিন্ন অংশ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8539"/>
            <a:ext cx="41910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57201"/>
            <a:ext cx="5334000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 কম্পিউটারের বিভিন্ন অংশ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86200" y="2286001"/>
            <a:ext cx="5943600" cy="584775"/>
            <a:chOff x="4191000" y="2590800"/>
            <a:chExt cx="5943600" cy="58477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191000" y="2743200"/>
              <a:ext cx="4419600" cy="158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686800" y="25908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57600" y="4495801"/>
            <a:ext cx="6096000" cy="1956375"/>
            <a:chOff x="-2667000" y="4648200"/>
            <a:chExt cx="6096000" cy="195637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-2667000" y="4648200"/>
              <a:ext cx="3962400" cy="1524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71600" y="6019800"/>
              <a:ext cx="20574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কী-বোর্ড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62600" y="3657601"/>
            <a:ext cx="4267200" cy="584775"/>
            <a:chOff x="3124200" y="609600"/>
            <a:chExt cx="4267200" cy="58477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124200" y="838200"/>
              <a:ext cx="2819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943600" y="6096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সিপিইউ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0600" y="4343401"/>
            <a:ext cx="4953000" cy="1041975"/>
            <a:chOff x="2308058" y="4572000"/>
            <a:chExt cx="5083342" cy="104197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308058" y="4572000"/>
              <a:ext cx="3635542" cy="685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43600" y="50292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টাচ প্যাড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593" y="326214"/>
            <a:ext cx="471150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 কিছু ব্যবহার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966" y="5704612"/>
            <a:ext cx="3352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rojector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43" y="1941465"/>
            <a:ext cx="5546938" cy="3087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omputer in health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18003" y="1926225"/>
            <a:ext cx="5486229" cy="3284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38966" y="5689372"/>
            <a:ext cx="3352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766" y="5719852"/>
            <a:ext cx="3505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966" y="5761325"/>
            <a:ext cx="30257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বিনোদনের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omputer in agriculture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3243" y="1447522"/>
            <a:ext cx="5791200" cy="3907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omputer in recreation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49087" y="1447523"/>
            <a:ext cx="5875356" cy="3907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7" grpId="0" animBg="1"/>
      <p:bldP spid="7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3733800"/>
            <a:ext cx="906780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00" h="3810000" prst="slope"/>
            </a:sp3d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 কাজ এবং প্রয়োজনীয়তা শুধু হিসাব নিকাশে সীমাবদ্ধ থাকে না। এটি আমাদের সংগৃহীত তত্ত উপাত্তের বিশ্লেষন করে।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2858" t="19431" r="32064" b="56250"/>
          <a:stretch>
            <a:fillRect/>
          </a:stretch>
        </p:blipFill>
        <p:spPr bwMode="auto">
          <a:xfrm>
            <a:off x="990600" y="496333"/>
            <a:ext cx="4455147" cy="2843711"/>
          </a:xfrm>
          <a:prstGeom prst="roundRect">
            <a:avLst>
              <a:gd name="adj" fmla="val 298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images্্্্.jpg"/>
          <p:cNvPicPr>
            <a:picLocks noChangeAspect="1"/>
          </p:cNvPicPr>
          <p:nvPr/>
        </p:nvPicPr>
        <p:blipFill>
          <a:blip r:embed="rId3"/>
          <a:srcRect t="7524" b="17241"/>
          <a:stretch>
            <a:fillRect/>
          </a:stretch>
        </p:blipFill>
        <p:spPr>
          <a:xfrm>
            <a:off x="6710029" y="496333"/>
            <a:ext cx="4419600" cy="2762250"/>
          </a:xfrm>
          <a:prstGeom prst="roundRect">
            <a:avLst>
              <a:gd name="adj" fmla="val 243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0"/>
            <a:ext cx="74676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কম্পিউ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টা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রের মাধ্যমে ইন্টারনেট ব্যবহার করে অন্যদের সাথে যোগাযোগ করি।</a:t>
            </a:r>
            <a:endParaRPr lang="en-US" sz="2400" dirty="0"/>
          </a:p>
        </p:txBody>
      </p:sp>
      <p:pic>
        <p:nvPicPr>
          <p:cNvPr id="3" name="Picture 2" descr="pexels-photo-46114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529" y="556860"/>
            <a:ext cx="4820871" cy="3049939"/>
          </a:xfrm>
          <a:prstGeom prst="round2Same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 descr="050-1-600x3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1" y="609600"/>
            <a:ext cx="4953942" cy="2993007"/>
          </a:xfrm>
          <a:prstGeom prst="round2Same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0.Dell S2340T multi-touch Windows 8 monitor (front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72457"/>
            <a:ext cx="2961171" cy="2514600"/>
          </a:xfrm>
          <a:prstGeom prst="rect">
            <a:avLst/>
          </a:prstGeom>
        </p:spPr>
      </p:pic>
      <p:pic>
        <p:nvPicPr>
          <p:cNvPr id="3" name="Picture 2" descr="tr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8544" y="3770448"/>
            <a:ext cx="1905000" cy="1905000"/>
          </a:xfrm>
          <a:prstGeom prst="rect">
            <a:avLst/>
          </a:prstGeom>
        </p:spPr>
      </p:pic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4"/>
          <a:srcRect l="13889" r="16667"/>
          <a:stretch>
            <a:fillRect/>
          </a:stretch>
        </p:blipFill>
        <p:spPr>
          <a:xfrm>
            <a:off x="4419600" y="1043214"/>
            <a:ext cx="2286000" cy="2514600"/>
          </a:xfrm>
          <a:prstGeom prst="rect">
            <a:avLst/>
          </a:prstGeom>
        </p:spPr>
      </p:pic>
      <p:pic>
        <p:nvPicPr>
          <p:cNvPr id="6" name="Picture 5" descr="yt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1277257"/>
            <a:ext cx="3429000" cy="19050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3352800" y="6248400"/>
            <a:ext cx="1295400" cy="45720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সিপিউ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905000" y="6248400"/>
            <a:ext cx="1371600" cy="45720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7543800" y="6248400"/>
            <a:ext cx="1295400" cy="45720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6096000" y="6248400"/>
            <a:ext cx="1371600" cy="45720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বোর্ড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1760" y="228600"/>
            <a:ext cx="6858000" cy="5638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</a:t>
            </a:r>
            <a:r>
              <a:rPr lang="bn-BD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শের নাম</a:t>
            </a:r>
            <a:r>
              <a:rPr lang="bn-IN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" name="Picture 16" descr="81hP16fHY0L._SY355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7486" y="3946072"/>
            <a:ext cx="2438400" cy="1905000"/>
          </a:xfrm>
          <a:prstGeom prst="rect">
            <a:avLst/>
          </a:prstGeom>
        </p:spPr>
      </p:pic>
      <p:sp>
        <p:nvSpPr>
          <p:cNvPr id="18" name="Round Diagonal Corner Rectangle 17"/>
          <p:cNvSpPr/>
          <p:nvPr/>
        </p:nvSpPr>
        <p:spPr>
          <a:xfrm>
            <a:off x="8915400" y="6248400"/>
            <a:ext cx="1371600" cy="45720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-0.0125 -0.36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14688 -0.384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75 -0.4365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1112 L -0.37813 -0.0965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75 -4.44444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9662225"/>
              </p:ext>
            </p:extLst>
          </p:nvPr>
        </p:nvGraphicFramePr>
        <p:xfrm>
          <a:off x="1104900" y="914400"/>
          <a:ext cx="9982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651760" y="274320"/>
            <a:ext cx="6858000" cy="5638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্যবহার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892A46-9F36-4295-A0FE-0FFDB8398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D892A46-9F36-4295-A0FE-0FFDB8398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62E5E-735B-4E88-A2E8-46E421467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25A62E5E-735B-4E88-A2E8-46E421467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344680-5F87-4B8E-9E35-216CFF982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8344680-5F87-4B8E-9E35-216CFF982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D4229A-4614-427D-B497-5B9757C7F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5CD4229A-4614-427D-B497-5B9757C7F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DD78E-0488-4A34-B3B2-00D476DF3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EC9DD78E-0488-4A34-B3B2-00D476DF3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8BD665-3F1F-47A2-AA81-42C79BCEE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1F8BD665-3F1F-47A2-AA81-42C79BCEE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3C3D0-1FFA-44E9-9E42-FF491B0E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7D3C3D0-1FFA-44E9-9E42-FF491B0E9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F95816-09C1-449A-AFBE-2368EEDE9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53F95816-09C1-449A-AFBE-2368EEDE9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06963-81DF-4CC3-9493-53DA64FB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C206963-81DF-4CC3-9493-53DA64FB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7ECAFE-B088-449E-BD5F-198564AF7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6B7ECAFE-B088-449E-BD5F-198564AF7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FF68E-1F12-4789-8068-A3FB39B05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AF6FF68E-1F12-4789-8068-A3FB39B05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0CCAB-06CF-4D6C-99A6-0FB77ED9C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4CF0CCAB-06CF-4D6C-99A6-0FB77ED9C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CD29D3-7313-4B43-A563-E6BDF8884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40CD29D3-7313-4B43-A563-E6BDF8884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273341-5A9A-4B64-8DFE-9BB30EC02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93273341-5A9A-4B64-8DFE-9BB30EC02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732AC0-DFC4-41F8-A113-35F14E59A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CB732AC0-DFC4-41F8-A113-35F14E59A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62295D-DA1E-480C-A3D7-8771F1F64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EE62295D-DA1E-480C-A3D7-8771F1F64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7782-8C3C-495C-A2FD-19CB536F5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EDB17782-8C3C-495C-A2FD-19CB536F5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71500" y="4038600"/>
            <a:ext cx="2667000" cy="8381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8" y="990600"/>
            <a:ext cx="2743200" cy="21240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254800" y="533400"/>
            <a:ext cx="2362200" cy="2971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45299" y="2855119"/>
            <a:ext cx="1981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rr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640" y="675509"/>
            <a:ext cx="1980519" cy="970153"/>
          </a:xfrm>
          <a:prstGeom prst="rect">
            <a:avLst/>
          </a:prstGeom>
        </p:spPr>
      </p:pic>
      <p:pic>
        <p:nvPicPr>
          <p:cNvPr id="18" name="Picture 17" descr="yt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5299" y="1726482"/>
            <a:ext cx="1981200" cy="914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048500" y="566737"/>
            <a:ext cx="2362200" cy="2971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86215" y="2907123"/>
            <a:ext cx="18288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পুট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w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675509"/>
            <a:ext cx="1828800" cy="914400"/>
          </a:xfrm>
          <a:prstGeom prst="rect">
            <a:avLst/>
          </a:prstGeom>
        </p:spPr>
      </p:pic>
      <p:pic>
        <p:nvPicPr>
          <p:cNvPr id="22" name="Picture 21" descr="1050.Dell S2340T multi-touch Windows 8 monitor (front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00" y="1698681"/>
            <a:ext cx="1828800" cy="11430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533901" y="3619500"/>
            <a:ext cx="2362200" cy="2667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724401" y="3833964"/>
            <a:ext cx="1981200" cy="2286000"/>
            <a:chOff x="4038600" y="4267200"/>
            <a:chExt cx="1981200" cy="2286000"/>
          </a:xfrm>
        </p:grpSpPr>
        <p:sp>
          <p:nvSpPr>
            <p:cNvPr id="11" name="Rectangle 10"/>
            <p:cNvSpPr/>
            <p:nvPr/>
          </p:nvSpPr>
          <p:spPr>
            <a:xfrm>
              <a:off x="4038600" y="6096000"/>
              <a:ext cx="19812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মেমোরি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7" name="Picture 26" descr="61Qn0mekZXL._SY355_.jpg"/>
            <p:cNvPicPr>
              <a:picLocks noChangeAspect="1"/>
            </p:cNvPicPr>
            <p:nvPr/>
          </p:nvPicPr>
          <p:blipFill>
            <a:blip r:embed="rId8" cstate="print"/>
            <a:srcRect t="7183" b="13944"/>
            <a:stretch>
              <a:fillRect/>
            </a:stretch>
          </p:blipFill>
          <p:spPr>
            <a:xfrm>
              <a:off x="5105400" y="5181600"/>
              <a:ext cx="914400" cy="800100"/>
            </a:xfrm>
            <a:prstGeom prst="rect">
              <a:avLst/>
            </a:prstGeom>
          </p:spPr>
        </p:pic>
        <p:pic>
          <p:nvPicPr>
            <p:cNvPr id="28" name="Picture 27" descr="Hard-Disk-Driv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8600" y="4267200"/>
              <a:ext cx="1981200" cy="842962"/>
            </a:xfrm>
            <a:prstGeom prst="rect">
              <a:avLst/>
            </a:prstGeom>
          </p:spPr>
        </p:pic>
        <p:pic>
          <p:nvPicPr>
            <p:cNvPr id="29" name="Picture 28" descr="smallimage1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38600" y="5181600"/>
              <a:ext cx="1066800" cy="838200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7119515" y="3619500"/>
            <a:ext cx="2362200" cy="2667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86215" y="5535640"/>
            <a:ext cx="1981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েসর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processor-for-computer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3679881"/>
            <a:ext cx="1981200" cy="156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9" grpId="0" animBg="1"/>
      <p:bldP spid="35" grpId="0" animBg="1"/>
      <p:bldP spid="10" grpId="0" animBg="1"/>
      <p:bldP spid="36" grpId="0" animBg="1"/>
      <p:bldP spid="3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9360" y="518160"/>
            <a:ext cx="74676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828800"/>
            <a:ext cx="13716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124200"/>
            <a:ext cx="12954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0720" y="4389120"/>
            <a:ext cx="13716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638800"/>
            <a:ext cx="12954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েসর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3037" y="1828800"/>
            <a:ext cx="6629400" cy="99528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উপাত্ত ঢোকানোর কাজ করে।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2840" y="4329335"/>
            <a:ext cx="6690360" cy="76668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উপাত্ত গুলো জমা রাখে।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3119512"/>
            <a:ext cx="658368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উপাত্ত ও নির্দেশ পালন করে মেমোরিতে দেয়।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2840" y="5391447"/>
            <a:ext cx="6629400" cy="84288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উপাত্ত গুলোর ফলাফল মনিটরে দেখায়।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44FBA73-0905-46F0-8BBB-EE205FA08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924" r="3333" b="12171"/>
          <a:stretch/>
        </p:blipFill>
        <p:spPr>
          <a:xfrm>
            <a:off x="228600" y="181500"/>
            <a:ext cx="11658600" cy="637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747FC2-F75D-4BDA-B4E9-55F4AF8017A9}"/>
              </a:ext>
            </a:extLst>
          </p:cNvPr>
          <p:cNvSpPr txBox="1"/>
          <p:nvPr/>
        </p:nvSpPr>
        <p:spPr>
          <a:xfrm>
            <a:off x="4191000" y="181500"/>
            <a:ext cx="3566160" cy="7155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2">
                <a:lumMod val="1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6F737-D84F-4F24-B09C-D4E5548C0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47" y="1905000"/>
            <a:ext cx="2593874" cy="2571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00B40-7110-4D05-B393-5A870191C9A9}"/>
              </a:ext>
            </a:extLst>
          </p:cNvPr>
          <p:cNvSpPr txBox="1"/>
          <p:nvPr/>
        </p:nvSpPr>
        <p:spPr>
          <a:xfrm>
            <a:off x="2819400" y="2105962"/>
            <a:ext cx="3804159" cy="216982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মোসাঃ তাসলিমা আলম</a:t>
            </a:r>
          </a:p>
          <a:p>
            <a:pPr algn="ctr"/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pPr algn="ctr"/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মাসকাটাদিঘী সরকারি প্রাথমিক বিদ্যালয়</a:t>
            </a:r>
          </a:p>
          <a:p>
            <a:pPr algn="ctr"/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পবা, রাজশাহী।</a:t>
            </a:r>
            <a:endParaRPr lang="en-US" sz="27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66876"/>
              </p:ext>
            </p:extLst>
          </p:nvPr>
        </p:nvGraphicFramePr>
        <p:xfrm>
          <a:off x="1676400" y="3124200"/>
          <a:ext cx="8839200" cy="325374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1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2935">
                <a:tc>
                  <a:txBody>
                    <a:bodyPr/>
                    <a:lstStyle/>
                    <a:p>
                      <a:pPr algn="ctr"/>
                      <a:r>
                        <a:rPr lang="bn-BD" sz="5500" b="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500" b="0" baseline="0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মনিটর</a:t>
                      </a:r>
                      <a:r>
                        <a:rPr lang="en-US" sz="5500" b="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5500" b="0" baseline="0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r>
                        <a:rPr lang="en-US" sz="5500" b="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500" b="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ইনপুট </a:t>
                      </a:r>
                      <a:r>
                        <a:rPr lang="en-US" sz="5500" b="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500" b="0" baseline="0" dirty="0" err="1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r>
                        <a:rPr lang="en-US" sz="5500" b="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5500" b="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মনিটরের একটি  কাজ লিখ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মেমোরির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একটি  কাজ লিখ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15E60B5-8CC0-459B-BE23-3B24C5110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28600"/>
            <a:ext cx="9067800" cy="2717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091011-79C9-4F2F-B83E-FD4FB9DCB5F9}"/>
              </a:ext>
            </a:extLst>
          </p:cNvPr>
          <p:cNvSpPr txBox="1"/>
          <p:nvPr/>
        </p:nvSpPr>
        <p:spPr>
          <a:xfrm>
            <a:off x="3200400" y="1295400"/>
            <a:ext cx="6098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8720" y="246655"/>
            <a:ext cx="215235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মিলকরণঃ 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LCD_moni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736" y="987056"/>
            <a:ext cx="1752600" cy="1752600"/>
          </a:xfrm>
          <a:prstGeom prst="rect">
            <a:avLst/>
          </a:prstGeom>
        </p:spPr>
      </p:pic>
      <p:pic>
        <p:nvPicPr>
          <p:cNvPr id="17" name="Picture 16" descr="w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0649" y="3100486"/>
            <a:ext cx="1992922" cy="1559678"/>
          </a:xfrm>
          <a:prstGeom prst="rect">
            <a:avLst/>
          </a:prstGeom>
        </p:spPr>
      </p:pic>
      <p:pic>
        <p:nvPicPr>
          <p:cNvPr id="18" name="Picture 17" descr="s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5036" y="5181600"/>
            <a:ext cx="2286000" cy="990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C2F342-C807-4453-95E8-2CFF63DC18A1}"/>
              </a:ext>
            </a:extLst>
          </p:cNvPr>
          <p:cNvSpPr txBox="1"/>
          <p:nvPr/>
        </p:nvSpPr>
        <p:spPr>
          <a:xfrm>
            <a:off x="5867400" y="1393233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সিপিইউ</a:t>
            </a:r>
            <a:endParaRPr lang="en-IN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92E394-613D-42A8-A27F-842F0970E1FB}"/>
              </a:ext>
            </a:extLst>
          </p:cNvPr>
          <p:cNvSpPr txBox="1"/>
          <p:nvPr/>
        </p:nvSpPr>
        <p:spPr>
          <a:xfrm>
            <a:off x="6074899" y="3326327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কী-বোর্ড</a:t>
            </a:r>
            <a:endParaRPr lang="en-IN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38E8E7-51ED-48DA-9604-8AB8138BA9F3}"/>
              </a:ext>
            </a:extLst>
          </p:cNvPr>
          <p:cNvSpPr txBox="1"/>
          <p:nvPr/>
        </p:nvSpPr>
        <p:spPr>
          <a:xfrm>
            <a:off x="5880295" y="4910769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মনিটর</a:t>
            </a:r>
            <a:endParaRPr lang="en-IN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6755D0-6A2F-4A28-AD47-BB8FC717255D}"/>
              </a:ext>
            </a:extLst>
          </p:cNvPr>
          <p:cNvCxnSpPr/>
          <p:nvPr/>
        </p:nvCxnSpPr>
        <p:spPr>
          <a:xfrm>
            <a:off x="3914336" y="1676400"/>
            <a:ext cx="3858064" cy="3657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7FAF0C-7911-4FBF-9066-9D2CDBE3376D}"/>
              </a:ext>
            </a:extLst>
          </p:cNvPr>
          <p:cNvCxnSpPr>
            <a:cxnSpLocks/>
          </p:cNvCxnSpPr>
          <p:nvPr/>
        </p:nvCxnSpPr>
        <p:spPr>
          <a:xfrm flipV="1">
            <a:off x="3806779" y="1863356"/>
            <a:ext cx="3965621" cy="16418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38959C-CCE7-4CC6-B714-4F2C3934EB9F}"/>
              </a:ext>
            </a:extLst>
          </p:cNvPr>
          <p:cNvCxnSpPr>
            <a:cxnSpLocks/>
          </p:cNvCxnSpPr>
          <p:nvPr/>
        </p:nvCxnSpPr>
        <p:spPr>
          <a:xfrm flipV="1">
            <a:off x="4288593" y="3767065"/>
            <a:ext cx="3560007" cy="18501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066800"/>
            <a:ext cx="41148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দাগ টেনে মিল কর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yt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276600"/>
            <a:ext cx="1752600" cy="685800"/>
          </a:xfrm>
          <a:prstGeom prst="rect">
            <a:avLst/>
          </a:prstGeom>
        </p:spPr>
      </p:pic>
      <p:pic>
        <p:nvPicPr>
          <p:cNvPr id="3" name="Picture 2" descr="tr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343400"/>
            <a:ext cx="1676400" cy="762000"/>
          </a:xfrm>
          <a:prstGeom prst="rect">
            <a:avLst/>
          </a:prstGeom>
        </p:spPr>
      </p:pic>
      <p:pic>
        <p:nvPicPr>
          <p:cNvPr id="4" name="Picture 3" descr="w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5410200"/>
            <a:ext cx="1676400" cy="990600"/>
          </a:xfrm>
          <a:prstGeom prst="rect">
            <a:avLst/>
          </a:prstGeom>
        </p:spPr>
      </p:pic>
      <p:pic>
        <p:nvPicPr>
          <p:cNvPr id="5" name="Picture 4" descr="1050.Dell S2340T multi-touch Windows 8 monitor (front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2133600"/>
            <a:ext cx="1752600" cy="83820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13" idx="1"/>
          </p:cNvCxnSpPr>
          <p:nvPr/>
        </p:nvCxnSpPr>
        <p:spPr>
          <a:xfrm>
            <a:off x="3962400" y="2438400"/>
            <a:ext cx="3444240" cy="25908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1"/>
          </p:cNvCxnSpPr>
          <p:nvPr/>
        </p:nvCxnSpPr>
        <p:spPr>
          <a:xfrm>
            <a:off x="3810000" y="4724400"/>
            <a:ext cx="3581400" cy="152400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47160" y="3810000"/>
            <a:ext cx="3444240" cy="19812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62400" y="2438400"/>
            <a:ext cx="3429000" cy="129540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06640" y="4800600"/>
            <a:ext cx="1828800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37120" y="3581400"/>
            <a:ext cx="1828800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1400" y="6019800"/>
            <a:ext cx="1828800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52360" y="2286000"/>
            <a:ext cx="1828800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 বোর্ড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505200" y="228600"/>
            <a:ext cx="5638800" cy="685800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96639"/>
            <a:ext cx="4343400" cy="1015663"/>
          </a:xfrm>
          <a:prstGeom prst="rect">
            <a:avLst/>
          </a:prstGeom>
          <a:noFill/>
          <a:ln w="28575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7116-487E-4B93-B9BE-9D3FEB906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2735"/>
            <a:ext cx="4695027" cy="2559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2CABF3-4096-4634-B730-CC68CF184A3B}"/>
              </a:ext>
            </a:extLst>
          </p:cNvPr>
          <p:cNvSpPr txBox="1"/>
          <p:nvPr/>
        </p:nvSpPr>
        <p:spPr>
          <a:xfrm>
            <a:off x="152400" y="3962400"/>
            <a:ext cx="8001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00338" lvl="5" indent="-514338">
              <a:buAutoNum type="arabicParenR"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রের মাধ্যমে কি কি কাজ করা যায় লিখ?</a:t>
            </a:r>
          </a:p>
        </p:txBody>
      </p:sp>
    </p:spTree>
    <p:extLst>
      <p:ext uri="{BB962C8B-B14F-4D97-AF65-F5344CB8AC3E}">
        <p14:creationId xmlns:p14="http://schemas.microsoft.com/office/powerpoint/2010/main" val="105527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989DC-1AC5-4467-AAF6-6A1E84F5F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283"/>
            <a:ext cx="11887200" cy="6553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D3B36E-D43B-4E25-9666-580A0CD92179}"/>
              </a:ext>
            </a:extLst>
          </p:cNvPr>
          <p:cNvSpPr txBox="1"/>
          <p:nvPr/>
        </p:nvSpPr>
        <p:spPr>
          <a:xfrm>
            <a:off x="3200400" y="1752600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r>
              <a:rPr lang="bn-IN" sz="13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3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23E72-B54C-40C0-889D-84E9AE9D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6212"/>
            <a:ext cx="11811000" cy="6505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7680" y="174756"/>
            <a:ext cx="417663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00" h="3810000" prst="angle"/>
            </a:sp3d>
          </a:bodyPr>
          <a:lstStyle/>
          <a:p>
            <a:pPr algn="ctr"/>
            <a:r>
              <a:rPr lang="bn-BD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828800"/>
            <a:ext cx="6248400" cy="341632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		</a:t>
            </a: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IN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	</a:t>
            </a:r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Myanmar Text" pitchFamily="34" charset="0"/>
                <a:cs typeface="NikoshBAN" pitchFamily="2" charset="0"/>
              </a:rPr>
              <a:t>গণিত </a:t>
            </a:r>
            <a:endParaRPr lang="bn-IN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ক্যলকুলেটর ও কম্পিউটার</a:t>
            </a:r>
          </a:p>
          <a:p>
            <a:pPr algn="ctr"/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	কম্পিউটার</a:t>
            </a:r>
          </a:p>
          <a:p>
            <a:pPr algn="ctr"/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	৪০ মিনিট  </a:t>
            </a:r>
          </a:p>
          <a:p>
            <a:pPr algn="ctr"/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	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26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11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/২০২০খ্রিঃ</a:t>
            </a:r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3733800"/>
            <a:ext cx="8229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0" h="38100" prst="slope"/>
            </a:sp3d>
          </a:bodyPr>
          <a:lstStyle/>
          <a:p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hialkhanMJ" pitchFamily="2" charset="0"/>
                <a:cs typeface="NikoshBAN" pitchFamily="2" charset="0"/>
              </a:rPr>
              <a:t>৩০.২.১- </a:t>
            </a:r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সম্পর্কে জানবে এবং এর বিভিন্ন অংশ চি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হ্নি</a:t>
            </a:r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 করতে পারবে।</a:t>
            </a:r>
            <a:endParaRPr lang="bn-BD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hialkhanMJ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6F18B-F70D-4941-9E26-7917D981A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50352"/>
            <a:ext cx="4953000" cy="2245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i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848139"/>
            <a:ext cx="4800600" cy="3000375"/>
          </a:xfrm>
          <a:prstGeom prst="rect">
            <a:avLst/>
          </a:prstGeom>
          <a:ln w="2857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81200" y="5029200"/>
            <a:ext cx="7696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ছবিতে তোমরা কি দেখতে পাচ্ছ?</a:t>
            </a:r>
            <a:endParaRPr lang="en-US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a459392ae21b17b8da470b438c79b92-5cf9c4e8379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848139"/>
            <a:ext cx="4813423" cy="3274786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26C985-BB9E-4CED-8B2B-3E81A28B1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78413"/>
            <a:ext cx="5584222" cy="4908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CC466D-9EA5-4115-8A2B-6C0BB4F8AC9F}"/>
              </a:ext>
            </a:extLst>
          </p:cNvPr>
          <p:cNvSpPr txBox="1"/>
          <p:nvPr/>
        </p:nvSpPr>
        <p:spPr>
          <a:xfrm>
            <a:off x="2635250" y="305265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9600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862C5-59A0-4AC1-8553-A46E446C0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9232900" cy="23961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638C77-79AA-46DD-A3FF-E0E138032C61}"/>
              </a:ext>
            </a:extLst>
          </p:cNvPr>
          <p:cNvSpPr txBox="1"/>
          <p:nvPr/>
        </p:nvSpPr>
        <p:spPr>
          <a:xfrm>
            <a:off x="2715911" y="144133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 আমাদের পাঠের বিষয়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AB169E-09AF-4E55-B0DB-C79ED2252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1999" cy="6559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821863"/>
            <a:ext cx="3983501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কি? 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743200"/>
            <a:ext cx="8001000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হল একটি ইলেক্ট্রনিক যন্ত্র যা ক্যালকুলেটর অপেক্ষা বড় গণনা করতে পারে।  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E58A8-069E-4F5F-A7F8-042881F0D9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7800" y="341314"/>
            <a:ext cx="2706858" cy="2121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les_Babbage_18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19204"/>
            <a:ext cx="5867400" cy="4573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724400" y="6019804"/>
            <a:ext cx="2514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চার্লস ব্যাবেস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228601"/>
            <a:ext cx="533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টার কে আবিস্কার করেন?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l="59151" t="18750" r="13324" b="39583"/>
          <a:stretch>
            <a:fillRect/>
          </a:stretch>
        </p:blipFill>
        <p:spPr bwMode="auto">
          <a:xfrm>
            <a:off x="1143000" y="8382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 l="53514" t="18229" r="4319" b="28646"/>
          <a:stretch>
            <a:fillRect/>
          </a:stretch>
        </p:blipFill>
        <p:spPr bwMode="auto">
          <a:xfrm>
            <a:off x="6705600" y="838200"/>
            <a:ext cx="3657600" cy="261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71700" y="4724400"/>
            <a:ext cx="7696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ইলেক্ট্রনিক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তৈরির প্রথম পর্যায়।</a:t>
            </a:r>
            <a:endParaRPr lang="en-US" sz="3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0232C-0591-4F10-900E-31342535B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3" y="201637"/>
            <a:ext cx="924064" cy="1568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3975F1-E280-4936-9E57-2F7535F31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965" y="198120"/>
            <a:ext cx="924064" cy="1568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6BEBA-617E-43D2-AF14-82EEC92CF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936" y="5600114"/>
            <a:ext cx="924064" cy="1568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980D93-D52F-4104-88FF-8B7259A28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" y="5562600"/>
            <a:ext cx="924064" cy="1568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1166</TotalTime>
  <Words>349</Words>
  <Application>Microsoft Office PowerPoint</Application>
  <PresentationFormat>Widescreen</PresentationFormat>
  <Paragraphs>99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ArhialkhanMJ</vt:lpstr>
      <vt:lpstr>Calibri</vt:lpstr>
      <vt:lpstr>Corbel</vt:lpstr>
      <vt:lpstr>Myanmar Text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</dc:creator>
  <cp:lastModifiedBy>DPE</cp:lastModifiedBy>
  <cp:revision>477</cp:revision>
  <dcterms:created xsi:type="dcterms:W3CDTF">2006-08-16T00:00:00Z</dcterms:created>
  <dcterms:modified xsi:type="dcterms:W3CDTF">2020-11-26T14:03:26Z</dcterms:modified>
</cp:coreProperties>
</file>