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3.jpeg"/><Relationship Id="rId7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-15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45"/>
            <a:ext cx="9159445" cy="684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819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সবাইকে স্বাগত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9498"/>
            <a:ext cx="8518357" cy="6107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066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আমরা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দুটি থেকে মোটা-চিকন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re-primary(M+C)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09800"/>
            <a:ext cx="2847975" cy="3326860"/>
          </a:xfrm>
          <a:prstGeom prst="rect">
            <a:avLst/>
          </a:prstGeom>
        </p:spPr>
      </p:pic>
      <p:pic>
        <p:nvPicPr>
          <p:cNvPr id="7" name="Picture 6" descr="Pre-primary(M+C)-3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133600"/>
            <a:ext cx="3322320" cy="3322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41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48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642"/>
            <a:ext cx="8686800" cy="650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ছবিটা দেখ এবং মোটা-চিকন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447800"/>
            <a:ext cx="5597912" cy="41631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6400" y="3048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8200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0" y="29718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91400" y="2895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-primary(M+C)-1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3810000" cy="3124200"/>
          </a:xfrm>
          <a:prstGeom prst="rect">
            <a:avLst/>
          </a:prstGeom>
        </p:spPr>
      </p:pic>
      <p:pic>
        <p:nvPicPr>
          <p:cNvPr id="3" name="Picture 2" descr="Pre-primary(M+C)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39624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আরও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21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এই ছবিতে কোনটি মোটা, কোনটি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বলতো এই ছবিতে কোনটি মোটা-কোনটি চিকন?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447800"/>
            <a:ext cx="1295400" cy="2590800"/>
          </a:xfrm>
          <a:prstGeom prst="rect">
            <a:avLst/>
          </a:prstGeom>
        </p:spPr>
      </p:pic>
      <p:pic>
        <p:nvPicPr>
          <p:cNvPr id="5" name="Picture 4" descr="Pre-primary(M+C)-6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47800"/>
            <a:ext cx="1676400" cy="2544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ছবিগুলো থেকে মোটা ও চিকন আলাদা করে সাজাই-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-primary(M+C)-7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1905000" cy="1981200"/>
          </a:xfrm>
          <a:prstGeom prst="rect">
            <a:avLst/>
          </a:prstGeom>
        </p:spPr>
      </p:pic>
      <p:pic>
        <p:nvPicPr>
          <p:cNvPr id="4" name="Picture 3" descr="Pre-primary(M+C)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600200"/>
            <a:ext cx="1844040" cy="1981200"/>
          </a:xfrm>
          <a:prstGeom prst="rect">
            <a:avLst/>
          </a:prstGeom>
        </p:spPr>
      </p:pic>
      <p:pic>
        <p:nvPicPr>
          <p:cNvPr id="5" name="Picture 4" descr="Pre-primary(M+C)-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600200"/>
            <a:ext cx="1783489" cy="1981200"/>
          </a:xfrm>
          <a:prstGeom prst="rect">
            <a:avLst/>
          </a:prstGeom>
        </p:spPr>
      </p:pic>
      <p:pic>
        <p:nvPicPr>
          <p:cNvPr id="6" name="Picture 5" descr="Pre-primary(M+C)-8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600200"/>
            <a:ext cx="1640614" cy="1905000"/>
          </a:xfrm>
          <a:prstGeom prst="rect">
            <a:avLst/>
          </a:prstGeom>
        </p:spPr>
      </p:pic>
      <p:pic>
        <p:nvPicPr>
          <p:cNvPr id="7" name="Picture 6" descr="Pre-primary(M+C)-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1600200"/>
            <a:ext cx="701040" cy="1828800"/>
          </a:xfrm>
          <a:prstGeom prst="rect">
            <a:avLst/>
          </a:prstGeom>
        </p:spPr>
      </p:pic>
      <p:pic>
        <p:nvPicPr>
          <p:cNvPr id="8" name="Picture 7" descr="Pre-primary(M+C)-6,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1600200"/>
            <a:ext cx="9144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মোটা 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48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চিকন -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381000"/>
            <a:ext cx="8656608" cy="6117336"/>
          </a:xfrm>
          <a:prstGeom prst="rect">
            <a:avLst/>
          </a:prstGeom>
        </p:spPr>
      </p:pic>
      <p:pic>
        <p:nvPicPr>
          <p:cNvPr id="3" name="Picture 2" descr="Pre-primary(M+C)-6,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362200"/>
            <a:ext cx="2286000" cy="2514600"/>
          </a:xfrm>
          <a:prstGeom prst="rect">
            <a:avLst/>
          </a:prstGeom>
        </p:spPr>
      </p:pic>
      <p:pic>
        <p:nvPicPr>
          <p:cNvPr id="4" name="Picture 3" descr="Pre-primary(M+C)-6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362200"/>
            <a:ext cx="22860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914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 দুটির মধ্যে চিকন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795"/>
            <a:ext cx="8305800" cy="6221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066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ছবিটা থেকে মোটা চিহ্নিত কর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(M+C)-1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05000"/>
            <a:ext cx="3886200" cy="3352800"/>
          </a:xfrm>
          <a:prstGeom prst="rect">
            <a:avLst/>
          </a:prstGeom>
        </p:spPr>
      </p:pic>
      <p:sp>
        <p:nvSpPr>
          <p:cNvPr id="5" name="Cross 4"/>
          <p:cNvSpPr/>
          <p:nvPr/>
        </p:nvSpPr>
        <p:spPr>
          <a:xfrm>
            <a:off x="4191000" y="3048000"/>
            <a:ext cx="3810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-15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5792"/>
            <a:ext cx="8652354" cy="626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4876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lamgir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09800"/>
            <a:ext cx="2514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6600" y="205740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মো. আলমগীর ভূঞা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বালুয়াকান্দি-১ সপ্রাবি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রায়পুরা-নরসিংদী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ফোন-০১৯১১১১৩১৪০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838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e-primary-8,,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905000"/>
            <a:ext cx="2764536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1336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শ্রেণিঃ প্রাক-প্রাথমিক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শিরোনামঃ তুলনা করা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পাঠ্যাংশঃ মোটা-চিকন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তারিখঃ ২৫/১১/২০২০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 food-12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2650788" cy="2144486"/>
          </a:xfrm>
          <a:prstGeom prst="rect">
            <a:avLst/>
          </a:prstGeom>
        </p:spPr>
      </p:pic>
      <p:pic>
        <p:nvPicPr>
          <p:cNvPr id="4" name="Picture 3" descr="Pre-primary(M+C)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143000"/>
            <a:ext cx="701040" cy="2126974"/>
          </a:xfrm>
          <a:prstGeom prst="rect">
            <a:avLst/>
          </a:prstGeom>
        </p:spPr>
      </p:pic>
      <p:pic>
        <p:nvPicPr>
          <p:cNvPr id="5" name="Picture 4" descr="Pre-primary(M+C)-6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143000"/>
            <a:ext cx="1261872" cy="2163417"/>
          </a:xfrm>
          <a:prstGeom prst="rect">
            <a:avLst/>
          </a:prstGeom>
        </p:spPr>
      </p:pic>
      <p:pic>
        <p:nvPicPr>
          <p:cNvPr id="6" name="Picture 5" descr="Pre-primary(M+C)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29000"/>
            <a:ext cx="4191000" cy="2895600"/>
          </a:xfrm>
          <a:prstGeom prst="rect">
            <a:avLst/>
          </a:prstGeom>
        </p:spPr>
      </p:pic>
      <p:pic>
        <p:nvPicPr>
          <p:cNvPr id="7" name="Picture 6" descr="Pre-primary(M+C)-1,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429000"/>
            <a:ext cx="4199965" cy="2895600"/>
          </a:xfrm>
          <a:prstGeom prst="rect">
            <a:avLst/>
          </a:prstGeom>
        </p:spPr>
      </p:pic>
      <p:pic>
        <p:nvPicPr>
          <p:cNvPr id="8" name="Picture 7" descr="Pre-primary(M+C)-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143000"/>
            <a:ext cx="1826479" cy="2133600"/>
          </a:xfrm>
          <a:prstGeom prst="rect">
            <a:avLst/>
          </a:prstGeom>
        </p:spPr>
      </p:pic>
      <p:pic>
        <p:nvPicPr>
          <p:cNvPr id="9" name="Picture 8" descr="Pre-primary(M+C)-3,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1143000"/>
            <a:ext cx="1676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538162"/>
            <a:ext cx="8191500" cy="578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37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ছবিগুলো কি সব একই প্রকারের?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905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তাহলে ছবিগুলোর মধ্যে কী কোন পার্থক্য রয়েছে?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048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পার্থক্যকে আমরা কী বলতে পারি?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তুলনা করা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648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(মোটা-চিকন)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8382000" cy="579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167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বিভিন্ন জিনিসের মধ্যে তুলনা করতে পারবে।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69498"/>
            <a:ext cx="8624636" cy="618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905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বাস্তব উপকরণ প্রদর্শন </a:t>
            </a:r>
            <a:endParaRPr lang="en-GB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667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সহজলভ্য বাস্তব উপকরণ ব্যবহার করে বিভিন্ন জিনিসের মধ্যে মোটা ও চিকন সম্বন্ধে ধারণা দিব।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-primary(M+C)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05000"/>
            <a:ext cx="4724400" cy="381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আমরা একটি ছবি দেখি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066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ছবিটার মধ্যে কে মোটা, কে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810000"/>
            <a:ext cx="1752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657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705600" y="37338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914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দুটি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দুটি ছবির মধ্যে কোনটি মোটা, কোনটি চিকন?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e-primary(M+C)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057400"/>
            <a:ext cx="3200400" cy="3248167"/>
          </a:xfrm>
          <a:prstGeom prst="rect">
            <a:avLst/>
          </a:prstGeom>
        </p:spPr>
      </p:pic>
      <p:pic>
        <p:nvPicPr>
          <p:cNvPr id="6" name="Picture 5" descr="Pre-primary(M+C)-4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057400"/>
            <a:ext cx="3638550" cy="3248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33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25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193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21</cp:revision>
  <dcterms:created xsi:type="dcterms:W3CDTF">2006-08-16T00:00:00Z</dcterms:created>
  <dcterms:modified xsi:type="dcterms:W3CDTF">2020-11-26T06:40:54Z</dcterms:modified>
</cp:coreProperties>
</file>