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70" r:id="rId7"/>
    <p:sldId id="269" r:id="rId8"/>
    <p:sldId id="271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98" d="100"/>
          <a:sy n="98" d="100"/>
        </p:scale>
        <p:origin x="59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D7DFE1BF-7DDB-4019-8572-152535BCD977}" type="datetimeFigureOut">
              <a:rPr lang="en-US" smtClean="0"/>
              <a:pPr/>
              <a:t>11/26/2020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CC98AB9F-F40A-4E89-9EA3-191E74E3316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38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E1BF-7DDB-4019-8572-152535BCD977}" type="datetimeFigureOut">
              <a:rPr lang="en-US" smtClean="0"/>
              <a:pPr/>
              <a:t>11/26/2020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AB9F-F40A-4E89-9EA3-191E74E33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87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E1BF-7DDB-4019-8572-152535BCD977}" type="datetimeFigureOut">
              <a:rPr lang="en-US" smtClean="0"/>
              <a:pPr/>
              <a:t>11/26/2020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AB9F-F40A-4E89-9EA3-191E74E3316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731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E1BF-7DDB-4019-8572-152535BCD977}" type="datetimeFigureOut">
              <a:rPr lang="en-US" smtClean="0"/>
              <a:pPr/>
              <a:t>11/26/2020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AB9F-F40A-4E89-9EA3-191E74E3316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305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E1BF-7DDB-4019-8572-152535BCD977}" type="datetimeFigureOut">
              <a:rPr lang="en-US" smtClean="0"/>
              <a:pPr/>
              <a:t>11/26/2020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AB9F-F40A-4E89-9EA3-191E74E33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199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E1BF-7DDB-4019-8572-152535BCD977}" type="datetimeFigureOut">
              <a:rPr lang="en-US" smtClean="0"/>
              <a:pPr/>
              <a:t>11/26/2020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AB9F-F40A-4E89-9EA3-191E74E3316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48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E1BF-7DDB-4019-8572-152535BCD977}" type="datetimeFigureOut">
              <a:rPr lang="en-US" smtClean="0"/>
              <a:pPr/>
              <a:t>11/26/2020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AB9F-F40A-4E89-9EA3-191E74E3316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758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E1BF-7DDB-4019-8572-152535BCD977}" type="datetimeFigureOut">
              <a:rPr lang="en-US" smtClean="0"/>
              <a:pPr/>
              <a:t>11/26/2020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AB9F-F40A-4E89-9EA3-191E74E3316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633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E1BF-7DDB-4019-8572-152535BCD977}" type="datetimeFigureOut">
              <a:rPr lang="en-US" smtClean="0"/>
              <a:pPr/>
              <a:t>11/26/2020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AB9F-F40A-4E89-9EA3-191E74E3316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44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E1BF-7DDB-4019-8572-152535BCD977}" type="datetimeFigureOut">
              <a:rPr lang="en-US" smtClean="0"/>
              <a:pPr/>
              <a:t>11/26/2020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AB9F-F40A-4E89-9EA3-191E74E33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6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E1BF-7DDB-4019-8572-152535BCD977}" type="datetimeFigureOut">
              <a:rPr lang="en-US" smtClean="0"/>
              <a:pPr/>
              <a:t>11/26/2020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AB9F-F40A-4E89-9EA3-191E74E3316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64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E1BF-7DDB-4019-8572-152535BCD977}" type="datetimeFigureOut">
              <a:rPr lang="en-US" smtClean="0"/>
              <a:pPr/>
              <a:t>11/26/2020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AB9F-F40A-4E89-9EA3-191E74E33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31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E1BF-7DDB-4019-8572-152535BCD977}" type="datetimeFigureOut">
              <a:rPr lang="en-US" smtClean="0"/>
              <a:pPr/>
              <a:t>11/26/2020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AB9F-F40A-4E89-9EA3-191E74E3316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09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E1BF-7DDB-4019-8572-152535BCD977}" type="datetimeFigureOut">
              <a:rPr lang="en-US" smtClean="0"/>
              <a:pPr/>
              <a:t>11/26/2020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AB9F-F40A-4E89-9EA3-191E74E3316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44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E1BF-7DDB-4019-8572-152535BCD977}" type="datetimeFigureOut">
              <a:rPr lang="en-US" smtClean="0"/>
              <a:pPr/>
              <a:t>11/26/2020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AB9F-F40A-4E89-9EA3-191E74E33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02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E1BF-7DDB-4019-8572-152535BCD977}" type="datetimeFigureOut">
              <a:rPr lang="en-US" smtClean="0"/>
              <a:pPr/>
              <a:t>11/26/2020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AB9F-F40A-4E89-9EA3-191E74E3316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92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E1BF-7DDB-4019-8572-152535BCD977}" type="datetimeFigureOut">
              <a:rPr lang="en-US" smtClean="0"/>
              <a:pPr/>
              <a:t>11/26/2020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AB9F-F40A-4E89-9EA3-191E74E33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89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DFE1BF-7DDB-4019-8572-152535BCD977}" type="datetimeFigureOut">
              <a:rPr lang="en-US" smtClean="0"/>
              <a:pPr/>
              <a:t>11/26/2020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98AB9F-F40A-4E89-9EA3-191E74E33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8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779662"/>
            <a:ext cx="3330256" cy="259824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267744" y="699542"/>
            <a:ext cx="3974180" cy="92333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68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786" y="3795886"/>
            <a:ext cx="3380546" cy="92333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5" y="399220"/>
            <a:ext cx="3053989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কেয়েকট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2461323"/>
            <a:ext cx="3053989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" y="256843"/>
            <a:ext cx="3629769" cy="354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371" y="555526"/>
            <a:ext cx="2883307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744" y="3579862"/>
            <a:ext cx="5581284" cy="107721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।</a:t>
            </a: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12" y="123478"/>
            <a:ext cx="4253632" cy="38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5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483518"/>
            <a:ext cx="219861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 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32623"/>
            <a:ext cx="5695201" cy="310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93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92877"/>
            <a:ext cx="505674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571750"/>
            <a:ext cx="8094613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 তৃতীয়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শিরনাম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latin typeface="SulekhaTE"/>
                <a:cs typeface="NikoshBAN" panose="02000000000000000000" pitchFamily="2" charset="0"/>
              </a:rPr>
              <a:t>: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জ্যামিত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/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GB" sz="4000" dirty="0">
                <a:latin typeface="SulekhaTE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latin typeface="SulekhaTE"/>
                <a:cs typeface="NikoshBAN" panose="02000000000000000000" pitchFamily="2" charset="0"/>
              </a:rPr>
              <a:t>:</a:t>
            </a:r>
            <a:r>
              <a:rPr lang="en-GB" sz="4000" dirty="0" err="1" smtClean="0">
                <a:latin typeface="SulekhaTE"/>
                <a:cs typeface="NikoshBAN" panose="02000000000000000000" pitchFamily="2" charset="0"/>
              </a:rPr>
              <a:t>কোণ</a:t>
            </a:r>
            <a:endParaRPr lang="en-GB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627534"/>
            <a:ext cx="407884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355726"/>
            <a:ext cx="7885540" cy="212365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28.2.1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তা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ও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 |</a:t>
            </a: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28.2.2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আকত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ে|</a:t>
            </a: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28.2.3 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সূক্ষকোণ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স্থূলকোণ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ে|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83518"/>
            <a:ext cx="288032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roject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9588" y="1347614"/>
            <a:ext cx="8124825" cy="351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2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7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79656"/>
            <a:ext cx="2880320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771550"/>
            <a:ext cx="4500136" cy="337075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83518"/>
            <a:ext cx="2285984" cy="218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2222" y="2571750"/>
            <a:ext cx="34671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507010"/>
            <a:ext cx="3086430" cy="226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5940152" y="502880"/>
            <a:ext cx="2604112" cy="2075303"/>
            <a:chOff x="8356294" y="1406486"/>
            <a:chExt cx="3472149" cy="2767070"/>
          </a:xfrm>
        </p:grpSpPr>
        <p:sp>
          <p:nvSpPr>
            <p:cNvPr id="3" name="Rectangle 2"/>
            <p:cNvSpPr/>
            <p:nvPr/>
          </p:nvSpPr>
          <p:spPr>
            <a:xfrm>
              <a:off x="8361802" y="1410159"/>
              <a:ext cx="1729648" cy="13771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9615" y="2796448"/>
              <a:ext cx="1729648" cy="13771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098795" y="1406486"/>
              <a:ext cx="1729648" cy="13771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356294" y="2781759"/>
              <a:ext cx="1729648" cy="13771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539552" y="539536"/>
            <a:ext cx="2571768" cy="207170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3239852" y="2355726"/>
            <a:ext cx="2571768" cy="2286016"/>
            <a:chOff x="3143240" y="1000114"/>
            <a:chExt cx="2571768" cy="2286016"/>
          </a:xfrm>
        </p:grpSpPr>
        <p:sp>
          <p:nvSpPr>
            <p:cNvPr id="8" name="Rectangle 7"/>
            <p:cNvSpPr/>
            <p:nvPr/>
          </p:nvSpPr>
          <p:spPr>
            <a:xfrm>
              <a:off x="3143240" y="2143122"/>
              <a:ext cx="2571768" cy="11430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43240" y="1000114"/>
              <a:ext cx="2571768" cy="11430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555300" y="474670"/>
            <a:ext cx="2604112" cy="2075303"/>
            <a:chOff x="8356294" y="1406486"/>
            <a:chExt cx="3472149" cy="2767070"/>
          </a:xfrm>
        </p:grpSpPr>
        <p:sp>
          <p:nvSpPr>
            <p:cNvPr id="3" name="Rectangle 2"/>
            <p:cNvSpPr/>
            <p:nvPr/>
          </p:nvSpPr>
          <p:spPr>
            <a:xfrm>
              <a:off x="8361802" y="1410159"/>
              <a:ext cx="1729648" cy="13771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89615" y="2796448"/>
              <a:ext cx="1729648" cy="13771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098795" y="1406486"/>
              <a:ext cx="1729648" cy="13771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356294" y="2781759"/>
              <a:ext cx="1729648" cy="13771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Arc 6"/>
          <p:cNvSpPr/>
          <p:nvPr/>
        </p:nvSpPr>
        <p:spPr>
          <a:xfrm>
            <a:off x="1492369" y="1069448"/>
            <a:ext cx="720334" cy="74388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3499636" y="2714626"/>
            <a:ext cx="1716100" cy="171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500297" y="3406435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2771800" y="4397440"/>
            <a:ext cx="1839134" cy="19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V="1">
            <a:off x="5751131" y="1418985"/>
            <a:ext cx="1214446" cy="1073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894007" y="1561861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V="1">
            <a:off x="5911435" y="2562787"/>
            <a:ext cx="1839134" cy="19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3691366" y="3952936"/>
            <a:ext cx="642942" cy="92869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5893213" y="1991283"/>
            <a:ext cx="1428760" cy="1071570"/>
          </a:xfrm>
          <a:prstGeom prst="arc">
            <a:avLst>
              <a:gd name="adj1" fmla="val 1489840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392452" y="85792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5272" y="3768270"/>
            <a:ext cx="122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সূক্ষ্ণকোণ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441390"/>
            <a:ext cx="128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752" y="627534"/>
            <a:ext cx="2448272" cy="523220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685" y="4083918"/>
            <a:ext cx="7672622" cy="52322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১০৮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১০৯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 পৃষ্ঠা দেখ 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09" y="501740"/>
            <a:ext cx="2656173" cy="3582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82" y="501740"/>
            <a:ext cx="2664296" cy="3565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6" y="669298"/>
            <a:ext cx="3464140" cy="34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2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316</TotalTime>
  <Words>115</Words>
  <Application>Microsoft Office PowerPoint</Application>
  <PresentationFormat>On-screen Show (16:9)</PresentationFormat>
  <Paragraphs>25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Garamond</vt:lpstr>
      <vt:lpstr>NikoshBAN</vt:lpstr>
      <vt:lpstr>SulekhaTE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PARTHO</dc:creator>
  <cp:lastModifiedBy>partho - pritha</cp:lastModifiedBy>
  <cp:revision>22</cp:revision>
  <dcterms:created xsi:type="dcterms:W3CDTF">2015-01-31T14:21:47Z</dcterms:created>
  <dcterms:modified xsi:type="dcterms:W3CDTF">2020-11-26T01:34:00Z</dcterms:modified>
</cp:coreProperties>
</file>