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8" r:id="rId3"/>
    <p:sldId id="259" r:id="rId4"/>
    <p:sldId id="260" r:id="rId5"/>
    <p:sldId id="273" r:id="rId6"/>
    <p:sldId id="262" r:id="rId7"/>
    <p:sldId id="263" r:id="rId8"/>
    <p:sldId id="265" r:id="rId9"/>
    <p:sldId id="269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9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90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2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5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0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B44068-06C3-462C-A6D5-6ABC1724E83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C1C21A-2FC0-4B51-A162-16559131B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23" y="209084"/>
            <a:ext cx="10364451" cy="1596177"/>
          </a:xfrm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779"/>
            <a:ext cx="3429177" cy="1972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4"/>
          <a:stretch>
            <a:fillRect/>
          </a:stretch>
        </p:blipFill>
        <p:spPr>
          <a:xfrm>
            <a:off x="144784" y="4732628"/>
            <a:ext cx="3327047" cy="1860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1597" y="4744023"/>
            <a:ext cx="3970835" cy="19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8"/>
          <a:stretch>
            <a:fillRect/>
          </a:stretch>
        </p:blipFill>
        <p:spPr>
          <a:xfrm>
            <a:off x="8311568" y="2257339"/>
            <a:ext cx="3673244" cy="1984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7769" y="264405"/>
            <a:ext cx="370166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solidFill>
                  <a:schemeClr val="accent6"/>
                </a:solidFill>
                <a:latin typeface="NikoshBAN"/>
              </a:rPr>
              <a:t>মূল্যায়ন</a:t>
            </a:r>
            <a:endParaRPr lang="en-GB" sz="7200" dirty="0">
              <a:solidFill>
                <a:schemeClr val="accent6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7288" y="2873567"/>
            <a:ext cx="3448279" cy="1938992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/>
              </a:rPr>
              <a:t>নোট</a:t>
            </a:r>
            <a:r>
              <a:rPr lang="en-GB" sz="4000" dirty="0" smtClean="0">
                <a:latin typeface="NikoshBAN"/>
              </a:rPr>
              <a:t> </a:t>
            </a:r>
            <a:r>
              <a:rPr lang="en-GB" sz="4000" dirty="0" err="1" smtClean="0">
                <a:latin typeface="NikoshBAN"/>
              </a:rPr>
              <a:t>দেখিয়</a:t>
            </a:r>
            <a:r>
              <a:rPr lang="en-GB" sz="4000" dirty="0" smtClean="0">
                <a:latin typeface="NikoshBAN"/>
              </a:rPr>
              <a:t>ে </a:t>
            </a:r>
            <a:r>
              <a:rPr lang="en-GB" sz="4000" dirty="0" err="1" smtClean="0">
                <a:latin typeface="NikoshBAN"/>
              </a:rPr>
              <a:t>নাম</a:t>
            </a:r>
            <a:r>
              <a:rPr lang="en-GB" sz="4000" dirty="0" smtClean="0">
                <a:latin typeface="NikoshBAN"/>
              </a:rPr>
              <a:t> </a:t>
            </a:r>
            <a:r>
              <a:rPr lang="en-GB" sz="4000" dirty="0" err="1" smtClean="0">
                <a:latin typeface="NikoshBAN"/>
              </a:rPr>
              <a:t>বলত</a:t>
            </a:r>
            <a:r>
              <a:rPr lang="en-GB" sz="4000" dirty="0" smtClean="0">
                <a:latin typeface="NikoshBAN"/>
              </a:rPr>
              <a:t>ে </a:t>
            </a:r>
            <a:r>
              <a:rPr lang="en-GB" sz="4000" dirty="0" err="1" smtClean="0">
                <a:latin typeface="NikoshBAN"/>
              </a:rPr>
              <a:t>বলব</a:t>
            </a:r>
            <a:endParaRPr lang="en-GB" sz="4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271" y="473725"/>
            <a:ext cx="6130138" cy="22159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38" y="2802521"/>
            <a:ext cx="7527547" cy="37897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6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3628" y="388955"/>
            <a:ext cx="4047213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3244" y="1612457"/>
            <a:ext cx="10177152" cy="304698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তৃতীয়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শিরোনামঃবাংলাদেশি নোট </a:t>
            </a:r>
            <a:endParaRPr lang="en-GB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0400" y="428978"/>
            <a:ext cx="6028267" cy="10611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0400" y="2551289"/>
            <a:ext cx="7937995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প্রচলিত নোট চিনতে ও বলতে পারব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082" y="243686"/>
            <a:ext cx="6463635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উপযোগী পরিবেশ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ideoplayback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1337" y="2014751"/>
            <a:ext cx="8282674" cy="46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8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517" y="383154"/>
            <a:ext cx="10187747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পর্যায়ঃ</a:t>
            </a:r>
            <a:endParaRPr lang="en-GB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১—১০)টাকার নোট প্রদর্শণ করা।</a:t>
            </a:r>
          </a:p>
          <a:p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ngladeshi-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70" y="2499567"/>
            <a:ext cx="8441140" cy="389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3" y="440675"/>
            <a:ext cx="3429177" cy="1972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89" y="451308"/>
            <a:ext cx="3429176" cy="200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0"/>
          <a:stretch>
            <a:fillRect/>
          </a:stretch>
        </p:blipFill>
        <p:spPr>
          <a:xfrm>
            <a:off x="8177916" y="4285562"/>
            <a:ext cx="3358649" cy="1868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660" y="1022665"/>
            <a:ext cx="2740704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১টাকার নোট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3821" y="4338741"/>
            <a:ext cx="3014035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২টাকার নোট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64"/>
          <a:stretch>
            <a:fillRect/>
          </a:stretch>
        </p:blipFill>
        <p:spPr>
          <a:xfrm>
            <a:off x="519358" y="4220343"/>
            <a:ext cx="3520379" cy="18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3021" y="3196667"/>
            <a:ext cx="2877252" cy="76944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নোট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7609" y="2893302"/>
            <a:ext cx="3675673" cy="188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40" y="2718669"/>
            <a:ext cx="3505945" cy="17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8"/>
          <a:stretch>
            <a:fillRect/>
          </a:stretch>
        </p:blipFill>
        <p:spPr>
          <a:xfrm>
            <a:off x="232441" y="220338"/>
            <a:ext cx="3673244" cy="1984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8305" y="827694"/>
            <a:ext cx="2902124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৫টাকার নোট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4"/>
          <a:stretch>
            <a:fillRect/>
          </a:stretch>
        </p:blipFill>
        <p:spPr>
          <a:xfrm>
            <a:off x="8140038" y="246912"/>
            <a:ext cx="3673244" cy="19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585" y="1585169"/>
            <a:ext cx="3259215" cy="3785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সাথে সংযোগঃপৃষ্ঠা নং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৮২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01" y="318978"/>
            <a:ext cx="5803335" cy="63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596" y="132438"/>
            <a:ext cx="4417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>
                <a:latin typeface="NikoshBAN"/>
              </a:rPr>
              <a:t>দলীয়</a:t>
            </a:r>
            <a:r>
              <a:rPr lang="en-GB" sz="6000" dirty="0" smtClean="0">
                <a:latin typeface="NikoshBAN"/>
              </a:rPr>
              <a:t> </a:t>
            </a:r>
            <a:r>
              <a:rPr lang="en-GB" sz="6000" dirty="0" err="1" smtClean="0">
                <a:latin typeface="NikoshBAN"/>
              </a:rPr>
              <a:t>কাজ</a:t>
            </a:r>
            <a:endParaRPr lang="en-GB" sz="60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505" y="4527933"/>
            <a:ext cx="4329629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NikoshBAN"/>
              </a:rPr>
              <a:t>ক </a:t>
            </a:r>
            <a:r>
              <a:rPr lang="en-GB" sz="3200" u="sng" dirty="0" err="1" smtClean="0">
                <a:latin typeface="NikoshBAN"/>
              </a:rPr>
              <a:t>দলের</a:t>
            </a:r>
            <a:r>
              <a:rPr lang="en-GB" sz="3200" u="sng" dirty="0" smtClean="0">
                <a:latin typeface="NikoshBAN"/>
              </a:rPr>
              <a:t> </a:t>
            </a:r>
            <a:r>
              <a:rPr lang="en-GB" sz="3200" u="sng" dirty="0" err="1" smtClean="0">
                <a:latin typeface="NikoshBAN"/>
              </a:rPr>
              <a:t>কাজ</a:t>
            </a:r>
            <a:r>
              <a:rPr lang="en-GB" sz="3200" u="sng" dirty="0" smtClean="0">
                <a:latin typeface="NikoshBAN"/>
              </a:rPr>
              <a:t>: </a:t>
            </a:r>
          </a:p>
          <a:p>
            <a:pPr algn="ctr"/>
            <a:endParaRPr lang="en-GB" sz="3200" dirty="0" smtClean="0">
              <a:latin typeface="NikoshBAN"/>
            </a:endParaRPr>
          </a:p>
          <a:p>
            <a:pPr algn="ctr"/>
            <a:r>
              <a:rPr lang="en-GB" sz="3200" dirty="0" smtClean="0">
                <a:latin typeface="NikoshBAN"/>
              </a:rPr>
              <a:t>৫ </a:t>
            </a:r>
            <a:r>
              <a:rPr lang="en-GB" sz="3200" dirty="0" err="1" smtClean="0">
                <a:latin typeface="NikoshBAN"/>
              </a:rPr>
              <a:t>টাকার</a:t>
            </a:r>
            <a:r>
              <a:rPr lang="en-GB" sz="3200" dirty="0" smtClean="0">
                <a:latin typeface="NikoshBAN"/>
              </a:rPr>
              <a:t> </a:t>
            </a:r>
            <a:r>
              <a:rPr lang="en-GB" sz="3200" dirty="0" err="1" smtClean="0">
                <a:latin typeface="NikoshBAN"/>
              </a:rPr>
              <a:t>নোট</a:t>
            </a:r>
            <a:r>
              <a:rPr lang="en-GB" sz="3200" dirty="0" smtClean="0">
                <a:latin typeface="NikoshBAN"/>
              </a:rPr>
              <a:t> </a:t>
            </a:r>
            <a:r>
              <a:rPr lang="en-GB" sz="3200" dirty="0" err="1" smtClean="0">
                <a:latin typeface="NikoshBAN"/>
              </a:rPr>
              <a:t>বেছ</a:t>
            </a:r>
            <a:r>
              <a:rPr lang="en-GB" sz="3200" dirty="0" smtClean="0">
                <a:latin typeface="NikoshBAN"/>
              </a:rPr>
              <a:t>ে </a:t>
            </a:r>
            <a:r>
              <a:rPr lang="en-GB" sz="3200" dirty="0" err="1" smtClean="0">
                <a:latin typeface="NikoshBAN"/>
              </a:rPr>
              <a:t>আলাদ</a:t>
            </a:r>
            <a:r>
              <a:rPr lang="en-GB" sz="3200" dirty="0" smtClean="0">
                <a:latin typeface="NikoshBAN"/>
              </a:rPr>
              <a:t>া </a:t>
            </a:r>
            <a:r>
              <a:rPr lang="en-GB" sz="3200" dirty="0" err="1" smtClean="0">
                <a:latin typeface="NikoshBAN"/>
              </a:rPr>
              <a:t>কর</a:t>
            </a:r>
            <a:r>
              <a:rPr lang="en-GB" sz="3200" dirty="0" smtClean="0">
                <a:latin typeface="NikoshBAN"/>
              </a:rPr>
              <a:t>া ।</a:t>
            </a:r>
            <a:endParaRPr lang="en-GB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3335" y="4537114"/>
            <a:ext cx="4307596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NikoshBAN"/>
              </a:rPr>
              <a:t>খ </a:t>
            </a:r>
            <a:r>
              <a:rPr lang="en-GB" sz="3200" u="sng" dirty="0" err="1" smtClean="0">
                <a:latin typeface="NikoshBAN"/>
              </a:rPr>
              <a:t>দলের</a:t>
            </a:r>
            <a:r>
              <a:rPr lang="en-GB" sz="3200" u="sng" dirty="0" smtClean="0">
                <a:latin typeface="NikoshBAN"/>
              </a:rPr>
              <a:t> </a:t>
            </a:r>
            <a:r>
              <a:rPr lang="en-GB" sz="3200" u="sng" dirty="0" err="1" smtClean="0">
                <a:latin typeface="NikoshBAN"/>
              </a:rPr>
              <a:t>কাজ</a:t>
            </a:r>
            <a:r>
              <a:rPr lang="en-GB" sz="3200" u="sng" dirty="0" smtClean="0">
                <a:latin typeface="NikoshBAN"/>
              </a:rPr>
              <a:t>: </a:t>
            </a:r>
          </a:p>
          <a:p>
            <a:pPr algn="ctr"/>
            <a:endParaRPr lang="en-GB" sz="3200" dirty="0" smtClean="0">
              <a:latin typeface="NikoshBAN"/>
            </a:endParaRPr>
          </a:p>
          <a:p>
            <a:pPr algn="ctr"/>
            <a:r>
              <a:rPr lang="en-GB" sz="3200" dirty="0" smtClean="0">
                <a:latin typeface="NikoshBAN"/>
              </a:rPr>
              <a:t>২ </a:t>
            </a:r>
            <a:r>
              <a:rPr lang="en-GB" sz="3200" dirty="0" err="1" smtClean="0">
                <a:latin typeface="NikoshBAN"/>
              </a:rPr>
              <a:t>টাকার</a:t>
            </a:r>
            <a:r>
              <a:rPr lang="en-GB" sz="3200" dirty="0" smtClean="0">
                <a:latin typeface="NikoshBAN"/>
              </a:rPr>
              <a:t> </a:t>
            </a:r>
            <a:r>
              <a:rPr lang="en-GB" sz="3200" dirty="0" err="1" smtClean="0">
                <a:latin typeface="NikoshBAN"/>
              </a:rPr>
              <a:t>নোট</a:t>
            </a:r>
            <a:r>
              <a:rPr lang="en-GB" sz="3200" dirty="0" smtClean="0">
                <a:latin typeface="NikoshBAN"/>
              </a:rPr>
              <a:t> </a:t>
            </a:r>
            <a:r>
              <a:rPr lang="en-GB" sz="3200" dirty="0" err="1" smtClean="0">
                <a:latin typeface="NikoshBAN"/>
              </a:rPr>
              <a:t>বেছ</a:t>
            </a:r>
            <a:r>
              <a:rPr lang="en-GB" sz="3200" dirty="0" smtClean="0">
                <a:latin typeface="NikoshBAN"/>
              </a:rPr>
              <a:t>ে </a:t>
            </a:r>
            <a:r>
              <a:rPr lang="en-GB" sz="3200" dirty="0" err="1" smtClean="0">
                <a:latin typeface="NikoshBAN"/>
              </a:rPr>
              <a:t>আলাদ</a:t>
            </a:r>
            <a:r>
              <a:rPr lang="en-GB" sz="3200" dirty="0" smtClean="0">
                <a:latin typeface="NikoshBAN"/>
              </a:rPr>
              <a:t>া </a:t>
            </a:r>
            <a:r>
              <a:rPr lang="en-GB" sz="3200" dirty="0" err="1" smtClean="0">
                <a:latin typeface="NikoshBAN"/>
              </a:rPr>
              <a:t>কর</a:t>
            </a:r>
            <a:r>
              <a:rPr lang="en-GB" sz="3200" dirty="0" smtClean="0">
                <a:latin typeface="NikoshBAN"/>
              </a:rPr>
              <a:t>া ।</a:t>
            </a:r>
            <a:endParaRPr lang="en-GB" sz="3200" dirty="0">
              <a:latin typeface="NikoshBAN"/>
            </a:endParaRPr>
          </a:p>
        </p:txBody>
      </p:sp>
      <p:pic>
        <p:nvPicPr>
          <p:cNvPr id="5" name="Picture 4" descr="Bangladeshi-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83" y="1148101"/>
            <a:ext cx="5662670" cy="281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443</TotalTime>
  <Words>92</Words>
  <Application>Microsoft Office PowerPoint</Application>
  <PresentationFormat>Widescreen</PresentationFormat>
  <Paragraphs>26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NikoshBAN</vt:lpstr>
      <vt:lpstr>Tw Cen MT</vt:lpstr>
      <vt:lpstr>Droplet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DIP</dc:creator>
  <cp:lastModifiedBy>partho - pritha</cp:lastModifiedBy>
  <cp:revision>76</cp:revision>
  <dcterms:created xsi:type="dcterms:W3CDTF">2014-05-17T03:27:49Z</dcterms:created>
  <dcterms:modified xsi:type="dcterms:W3CDTF">2020-11-26T04:10:21Z</dcterms:modified>
</cp:coreProperties>
</file>