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3" r:id="rId6"/>
    <p:sldId id="265" r:id="rId7"/>
    <p:sldId id="264" r:id="rId8"/>
    <p:sldId id="261" r:id="rId9"/>
    <p:sldId id="266" r:id="rId10"/>
    <p:sldId id="262" r:id="rId11"/>
    <p:sldId id="260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65532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488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32684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05596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692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40525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35084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68845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18684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1086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85819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617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9436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3349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486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2392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7449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AAAA04-2C70-4783-813A-B787A4A1DF8B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A7BF549-77B9-4F80-95AE-6AF0C02015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582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lqgx1pBF64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72150" y="805218"/>
            <a:ext cx="10672548" cy="4885898"/>
            <a:chOff x="772150" y="805218"/>
            <a:chExt cx="10672548" cy="488589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72150" y="805218"/>
              <a:ext cx="10672548" cy="4885898"/>
            </a:xfrm>
            <a:prstGeom prst="rect">
              <a:avLst/>
            </a:prstGeom>
          </p:spPr>
        </p:pic>
        <p:sp>
          <p:nvSpPr>
            <p:cNvPr id="3" name="Rounded Rectangle 2"/>
            <p:cNvSpPr/>
            <p:nvPr/>
          </p:nvSpPr>
          <p:spPr>
            <a:xfrm>
              <a:off x="2156346" y="805218"/>
              <a:ext cx="8379726" cy="135112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6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স্বাগত</a:t>
              </a:r>
              <a:endParaRPr lang="en-US" sz="9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58342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68991" y="736978"/>
            <a:ext cx="9894627" cy="5486401"/>
            <a:chOff x="968991" y="736978"/>
            <a:chExt cx="9894627" cy="5486401"/>
          </a:xfrm>
        </p:grpSpPr>
        <p:sp>
          <p:nvSpPr>
            <p:cNvPr id="3" name="Rounded Rectangle 2"/>
            <p:cNvSpPr/>
            <p:nvPr/>
          </p:nvSpPr>
          <p:spPr>
            <a:xfrm>
              <a:off x="968991" y="736978"/>
              <a:ext cx="9894627" cy="1528549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4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তথ্য ওযোগাযোগ প্রযুক্তিকে বাস্তবে রুপদান করেছে ডিজিটাল ইলেক্ট্রনিক্স যন্ত্র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903862" y="2470244"/>
              <a:ext cx="4012442" cy="375313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961708" y="2852382"/>
              <a:ext cx="3901910" cy="3370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124849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/>
          <p:cNvSpPr/>
          <p:nvPr/>
        </p:nvSpPr>
        <p:spPr>
          <a:xfrm>
            <a:off x="832513" y="4599296"/>
            <a:ext cx="10514078" cy="1241947"/>
          </a:xfrm>
          <a:prstGeom prst="flowChartTerminator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বর্তমান যুগ ডিজিটাল যুগ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3973" y="3053266"/>
            <a:ext cx="4757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https://www.youtube.com/watch?v=dlqgx1pBF64</a:t>
            </a:r>
            <a:endParaRPr lang="bn-BD" dirty="0" smtClean="0"/>
          </a:p>
          <a:p>
            <a:endParaRPr lang="en-US" dirty="0" smtClean="0"/>
          </a:p>
        </p:txBody>
      </p:sp>
      <p:sp>
        <p:nvSpPr>
          <p:cNvPr id="5" name="Flowchart: Terminator 4"/>
          <p:cNvSpPr/>
          <p:nvPr/>
        </p:nvSpPr>
        <p:spPr>
          <a:xfrm>
            <a:off x="723331" y="873457"/>
            <a:ext cx="10809027" cy="1392071"/>
          </a:xfrm>
          <a:prstGeom prst="flowChartTerminator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 একটি ভিডিও দেখি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0631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156346" y="696036"/>
            <a:ext cx="6960358" cy="1528550"/>
          </a:xfrm>
          <a:prstGeom prst="flowChartTerminator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59809" y="2825087"/>
            <a:ext cx="10481481" cy="176056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ডিজিটাল যন্ত্র কীভাবে আমাদের বিশ্বটাকে বৈশ্বিক গ্রামে পরিনত করেছে বর্ণনা কর।</a:t>
            </a:r>
            <a:endParaRPr lang="en-US" sz="4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3202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518615" y="655093"/>
            <a:ext cx="10931855" cy="1678674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এনিয়াক(ENIAC) পৃথিবীর প্রথম কম্পিউটার</a:t>
            </a:r>
            <a:endParaRPr lang="en-US" sz="5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9870" y="2661314"/>
            <a:ext cx="8120418" cy="3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6694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968992" y="900752"/>
            <a:ext cx="9949218" cy="1678675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বর্তমানে</a:t>
            </a:r>
            <a:r>
              <a:rPr lang="en-US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7389" y="2729552"/>
            <a:ext cx="4972957" cy="29512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525" y="2729552"/>
            <a:ext cx="4890076" cy="295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657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934269" y="968991"/>
            <a:ext cx="7001301" cy="1514902"/>
          </a:xfrm>
          <a:prstGeom prst="flowChartTerminator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46162" y="3125337"/>
            <a:ext cx="10617958" cy="296156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ও যোগাযোগ প্রযুক্তির ধারাবাহিক বিকাশে যে যন্ত্র গুলোর ভূমিকা রয়েছে, তার তালিকা তৈরি কর।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9971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66280" y="573206"/>
            <a:ext cx="5923129" cy="120100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473957" y="2565779"/>
            <a:ext cx="9880980" cy="357571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১)বৈশ্বিক গ্রাম কি?</a:t>
            </a:r>
          </a:p>
          <a:p>
            <a:r>
              <a:rPr lang="bn-BD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২)ডিজিটাল বাংলাদেশ কি?</a:t>
            </a:r>
          </a:p>
          <a:p>
            <a:pPr algn="ctr"/>
            <a:r>
              <a:rPr lang="bn-BD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)কোন যন্ত্রটি তথ্য ও যোগাযোগ প্রযুক্তিকে বাস্তবে   রূপদান করেছে?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0788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13546" y="586854"/>
            <a:ext cx="7765576" cy="1187355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05218" y="2220034"/>
            <a:ext cx="5186148" cy="82341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১)পৃথিবীর প্রথম কম্পিউটারের নাম কি?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64527" y="3412507"/>
            <a:ext cx="2247331" cy="669880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ক)ডিজিটাল যন্ত্র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64527" y="4405951"/>
            <a:ext cx="2247331" cy="675570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গ)মোবাইল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604145" y="4405951"/>
            <a:ext cx="2306471" cy="643722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ঘ)বৈশ্বিক গ্রাম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604146" y="3369858"/>
            <a:ext cx="2306470" cy="709685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খ)এনিয়াক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77970" y="2220034"/>
            <a:ext cx="5254388" cy="82341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২)বর্তমানে সবচেয়ে ছোট কম্পিউটার কোনটি?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96334" y="3372702"/>
            <a:ext cx="2193877" cy="709685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ক)মোবাইল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982499" y="3372702"/>
            <a:ext cx="2386085" cy="709685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খ)ডিজিটাল যন্ত্র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982499" y="4405950"/>
            <a:ext cx="2386085" cy="643723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ঘ)এনিয়াক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496335" y="4405950"/>
            <a:ext cx="2193876" cy="643723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গ)ভার্চুয়াল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122227" y="5136113"/>
            <a:ext cx="8256895" cy="114413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 মিলিয়ে নেই।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0074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511189" y="709684"/>
            <a:ext cx="6441743" cy="1692322"/>
          </a:xfrm>
          <a:prstGeom prst="flowChartAlternateProcess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23331" y="3275463"/>
            <a:ext cx="10672549" cy="2306471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ও যোগাযোগ প্রযুক্তি ব্যবহার করে তুমি কীভাবে তথ্য দেওয়া-নেওয়া,সংরক্ষণ করা,এবং প্রয়োজনের সময় ব্যবহার করবে তা ব্যাখ্যা কর।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5359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115402" y="668740"/>
            <a:ext cx="7478973" cy="1774209"/>
          </a:xfrm>
          <a:prstGeom prst="horizontalScroll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3457" y="2552132"/>
            <a:ext cx="10249468" cy="380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696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05469" y="655092"/>
            <a:ext cx="10235821" cy="12282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8956" y="1944806"/>
            <a:ext cx="1637731" cy="19106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ounded Rectangle 3"/>
          <p:cNvSpPr/>
          <p:nvPr/>
        </p:nvSpPr>
        <p:spPr>
          <a:xfrm>
            <a:off x="900753" y="3916907"/>
            <a:ext cx="4954138" cy="218364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শামছুন নাহার</a:t>
            </a:r>
            <a:endParaRPr lang="en-US" sz="36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bn-BD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এমএ,এমএড</a:t>
            </a:r>
          </a:p>
          <a:p>
            <a:pPr algn="ctr"/>
            <a:r>
              <a:rPr lang="bn-BD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সহকারি শিক্ষক</a:t>
            </a:r>
            <a:r>
              <a:rPr lang="bn-IN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(কম্পিউটার)</a:t>
            </a:r>
            <a:endParaRPr lang="bn-IN" sz="24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বড়বাড়ী উচ্চ বিদ্যালয়</a:t>
            </a:r>
          </a:p>
          <a:p>
            <a:pPr algn="ctr"/>
            <a:r>
              <a:rPr lang="bn-BD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গফরগাঁও,ময়মনসিংহ</a:t>
            </a:r>
            <a:r>
              <a:rPr lang="bn-IN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9725" y="1944806"/>
            <a:ext cx="1507884" cy="180832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878472" y="3916907"/>
            <a:ext cx="4462818" cy="218364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ও যোগাযোগ প্রযুক্তি</a:t>
            </a:r>
          </a:p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bn-IN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ষষ্ঠ</a:t>
            </a:r>
          </a:p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bn-IN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</a:p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তারিখঃ২১/০৭/২০১৯খ্রি.</a:t>
            </a:r>
            <a:endParaRPr lang="en-US" sz="28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bn-IN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</a:t>
            </a:r>
            <a:r>
              <a:rPr lang="bn-IN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3770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19354" y="480743"/>
            <a:ext cx="10694890" cy="5045135"/>
            <a:chOff x="919354" y="521307"/>
            <a:chExt cx="10694890" cy="4323350"/>
          </a:xfrm>
        </p:grpSpPr>
        <p:sp>
          <p:nvSpPr>
            <p:cNvPr id="2" name="Rounded Rectangle 1"/>
            <p:cNvSpPr/>
            <p:nvPr/>
          </p:nvSpPr>
          <p:spPr>
            <a:xfrm>
              <a:off x="1957901" y="521307"/>
              <a:ext cx="8215952" cy="1094220"/>
            </a:xfrm>
            <a:prstGeom prst="round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54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এসো কিছু ছবি দেখি</a:t>
              </a:r>
              <a:endParaRPr lang="en-US" sz="5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065522" y="3234222"/>
              <a:ext cx="3790770" cy="132850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19354" y="3234222"/>
              <a:ext cx="3693434" cy="161043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733463" y="2364268"/>
              <a:ext cx="2880781" cy="219845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25079" y="2140003"/>
              <a:ext cx="3693433" cy="1118638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2690" y="2197291"/>
            <a:ext cx="3790773" cy="132383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77922" y="5636524"/>
            <a:ext cx="10699845" cy="837249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আগের</a:t>
            </a:r>
            <a:r>
              <a:rPr lang="en-US" sz="5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দিনে</a:t>
            </a:r>
            <a:r>
              <a:rPr lang="en-US" sz="5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5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এভাবে</a:t>
            </a:r>
            <a:r>
              <a:rPr lang="en-US" sz="5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5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বিনিময়</a:t>
            </a:r>
            <a:r>
              <a:rPr lang="en-US" sz="5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করতো</a:t>
            </a:r>
            <a:endParaRPr lang="en-US" sz="5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8488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73457" y="859808"/>
            <a:ext cx="10426888" cy="5104263"/>
            <a:chOff x="873457" y="859808"/>
            <a:chExt cx="10426888" cy="510426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792334" y="2524835"/>
              <a:ext cx="3694066" cy="343923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47761"/>
            <a:stretch/>
          </p:blipFill>
          <p:spPr>
            <a:xfrm>
              <a:off x="7042244" y="2019869"/>
              <a:ext cx="4258101" cy="3684895"/>
            </a:xfrm>
            <a:prstGeom prst="rect">
              <a:avLst/>
            </a:prstGeom>
          </p:spPr>
        </p:pic>
        <p:sp>
          <p:nvSpPr>
            <p:cNvPr id="4" name="Rounded Rectangle 3"/>
            <p:cNvSpPr/>
            <p:nvPr/>
          </p:nvSpPr>
          <p:spPr>
            <a:xfrm>
              <a:off x="873457" y="859808"/>
              <a:ext cx="10426888" cy="1160061"/>
            </a:xfrm>
            <a:prstGeom prst="roundRect">
              <a:avLst/>
            </a:prstGeom>
            <a:blipFill>
              <a:blip r:embed="rId4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7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 ছবি গুলোতে কি দেখতে পাচ্ছি?</a:t>
              </a:r>
              <a:endParaRPr lang="en-US" sz="7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47335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00332" y="2278966"/>
            <a:ext cx="10494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b="1" dirty="0" smtClean="0">
                <a:latin typeface="NikoshBAN" pitchFamily="2" charset="0"/>
                <a:cs typeface="NikoshBAN" pitchFamily="2" charset="0"/>
              </a:rPr>
              <a:t>পাঠ ২ঃতথ্য ও যোগাযোগ প্রযুক্তির ধারণা 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1998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36979" y="2265527"/>
            <a:ext cx="10863617" cy="3848669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শিক্ষার্থীরা----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পূর্বের এবং বর্তমানের তথ্য ও যোগাযোগ প্রযুক্তির উদাহরণ দিতে পারবে।</a:t>
            </a:r>
            <a:endParaRPr lang="en-US" sz="36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বৈশ্বিক গ্রাম(Global Village)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ডিজিটাল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যন্ত্রের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বিকাশ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ঘটেছে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 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2811439" y="627797"/>
            <a:ext cx="6441743" cy="1637731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5896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41446" y="805218"/>
            <a:ext cx="10809026" cy="5063318"/>
            <a:chOff x="641446" y="805218"/>
            <a:chExt cx="10809026" cy="506331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780145" y="2797792"/>
              <a:ext cx="3262099" cy="2811438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877760" y="2893325"/>
              <a:ext cx="3314700" cy="285067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59072" y="2797791"/>
              <a:ext cx="2575697" cy="3070745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641446" y="805218"/>
              <a:ext cx="10809026" cy="1665027"/>
            </a:xfrm>
            <a:prstGeom prst="roundRect">
              <a:avLst/>
            </a:prstGeom>
            <a:blipFill>
              <a:blip r:embed="rId5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66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প্রযুক্তির ছোয়ায় বিশ্ব এখন হাতের মুঠোয়</a:t>
              </a:r>
              <a:endParaRPr lang="en-US" sz="6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14408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23330" y="696036"/>
            <a:ext cx="10781733" cy="5486400"/>
            <a:chOff x="723330" y="696036"/>
            <a:chExt cx="10781733" cy="5486400"/>
          </a:xfrm>
        </p:grpSpPr>
        <p:sp>
          <p:nvSpPr>
            <p:cNvPr id="2" name="Rounded Rectangle 1"/>
            <p:cNvSpPr/>
            <p:nvPr/>
          </p:nvSpPr>
          <p:spPr>
            <a:xfrm>
              <a:off x="723330" y="696036"/>
              <a:ext cx="10781733" cy="18288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8800" b="1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গ্লোবাল ভিলেজ বা বৈশ্বিক গ্রাম</a:t>
              </a:r>
              <a:endParaRPr lang="en-US" sz="8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366085" y="2524836"/>
              <a:ext cx="3548280" cy="36576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246865" y="2715905"/>
              <a:ext cx="2857500" cy="305685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91812" y="2715904"/>
              <a:ext cx="2893333" cy="30038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700170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/>
          <p:cNvSpPr/>
          <p:nvPr/>
        </p:nvSpPr>
        <p:spPr>
          <a:xfrm>
            <a:off x="2811439" y="1078173"/>
            <a:ext cx="6987654" cy="1542197"/>
          </a:xfrm>
          <a:prstGeom prst="flowChartTerminator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9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1433014" y="2825087"/>
            <a:ext cx="9662615" cy="3261814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১)পুর্বের তথ্য ও যোগাযোগ প্রযুক্তির নাম বল।</a:t>
            </a:r>
          </a:p>
          <a:p>
            <a:r>
              <a:rPr lang="bn-BD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২)বর্তমান তথ্য ও যোগাযোগ প্রযুক্তির নাম বল</a:t>
            </a:r>
            <a:r>
              <a:rPr lang="bn-BD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4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3)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গ্লোবাল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ভিলেজ</a:t>
            </a:r>
            <a:r>
              <a:rPr lang="en-US" sz="4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BD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0731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369</TotalTime>
  <Words>262</Words>
  <Application>Microsoft Office PowerPoint</Application>
  <PresentationFormat>Custom</PresentationFormat>
  <Paragraphs>56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Organic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163</cp:revision>
  <dcterms:created xsi:type="dcterms:W3CDTF">2019-07-21T05:49:17Z</dcterms:created>
  <dcterms:modified xsi:type="dcterms:W3CDTF">2020-11-26T15:26:07Z</dcterms:modified>
</cp:coreProperties>
</file>