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75" r:id="rId2"/>
    <p:sldId id="262" r:id="rId3"/>
    <p:sldId id="258" r:id="rId4"/>
    <p:sldId id="276" r:id="rId5"/>
    <p:sldId id="259" r:id="rId6"/>
    <p:sldId id="263" r:id="rId7"/>
    <p:sldId id="277" r:id="rId8"/>
    <p:sldId id="278" r:id="rId9"/>
    <p:sldId id="261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80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94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8510D-4296-4350-802E-8F372DD442DF}" type="doc">
      <dgm:prSet loTypeId="urn:microsoft.com/office/officeart/2005/8/layout/radial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3CE191E0-E481-4E95-8CB1-17E4F02E2BC3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ব্যবসায়</a:t>
          </a:r>
        </a:p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E9141C-4685-40B2-9D20-71767906A4EF}" type="parTrans" cxnId="{6CA95B93-263A-4FCF-98F2-97B9318E2B0B}">
      <dgm:prSet/>
      <dgm:spPr/>
      <dgm:t>
        <a:bodyPr/>
        <a:lstStyle/>
        <a:p>
          <a:endParaRPr lang="en-US" sz="1800"/>
        </a:p>
      </dgm:t>
    </dgm:pt>
    <dgm:pt modelId="{517B2859-8D7A-4CA7-B61C-0A127608752C}" type="sibTrans" cxnId="{6CA95B93-263A-4FCF-98F2-97B9318E2B0B}">
      <dgm:prSet/>
      <dgm:spPr/>
      <dgm:t>
        <a:bodyPr/>
        <a:lstStyle/>
        <a:p>
          <a:endParaRPr lang="en-US" sz="1800"/>
        </a:p>
      </dgm:t>
    </dgm:pt>
    <dgm:pt modelId="{B5A0B6E1-702C-43F7-807E-A92C78B8466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bn-BD" sz="32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ভূমি</a:t>
          </a:r>
          <a:endParaRPr lang="en-US" sz="32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3C2EA7-6A73-4377-8837-7E13134529A9}" type="parTrans" cxnId="{6EEA1933-C48E-41CC-AC27-8721CAF8AA18}">
      <dgm:prSet custT="1"/>
      <dgm:spPr/>
      <dgm:t>
        <a:bodyPr/>
        <a:lstStyle/>
        <a:p>
          <a:endParaRPr lang="en-US" sz="1800"/>
        </a:p>
      </dgm:t>
    </dgm:pt>
    <dgm:pt modelId="{7FDB42B5-0EFF-4883-A73C-E1684EE08B36}" type="sibTrans" cxnId="{6EEA1933-C48E-41CC-AC27-8721CAF8AA18}">
      <dgm:prSet/>
      <dgm:spPr/>
      <dgm:t>
        <a:bodyPr/>
        <a:lstStyle/>
        <a:p>
          <a:endParaRPr lang="en-US" sz="1800"/>
        </a:p>
      </dgm:t>
    </dgm:pt>
    <dgm:pt modelId="{C4383406-379B-43DB-8DAC-5989DFF06412}">
      <dgm:prSet phldrT="[Text]" custT="1"/>
      <dgm:spPr/>
      <dgm:t>
        <a:bodyPr/>
        <a:lstStyle/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বাণিজ্যিক</a:t>
          </a:r>
        </a:p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3BA755-7C34-498D-91C9-973C48F0CA14}" type="parTrans" cxnId="{79672714-A650-4D0E-85FA-21AC9A4A43C1}">
      <dgm:prSet custT="1"/>
      <dgm:spPr/>
      <dgm:t>
        <a:bodyPr/>
        <a:lstStyle/>
        <a:p>
          <a:endParaRPr lang="en-US" sz="1800"/>
        </a:p>
      </dgm:t>
    </dgm:pt>
    <dgm:pt modelId="{6D833427-EBC4-40D7-846F-CDDA78C7A6DD}" type="sibTrans" cxnId="{79672714-A650-4D0E-85FA-21AC9A4A43C1}">
      <dgm:prSet/>
      <dgm:spPr/>
      <dgm:t>
        <a:bodyPr/>
        <a:lstStyle/>
        <a:p>
          <a:endParaRPr lang="en-US" sz="1800"/>
        </a:p>
      </dgm:t>
    </dgm:pt>
    <dgm:pt modelId="{46339486-F8D8-4582-BC75-30EBF83DF76D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n-BD" sz="28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কারিগরি</a:t>
          </a:r>
        </a:p>
        <a:p>
          <a:r>
            <a:rPr lang="bn-BD" sz="28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দক্ষতা</a:t>
          </a:r>
          <a:endParaRPr lang="en-US" sz="28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CF2EDF-7AC7-48E6-A77E-B88A9C1059F9}" type="parTrans" cxnId="{DD9BF375-A788-4605-912E-68F970EDDF99}">
      <dgm:prSet custT="1"/>
      <dgm:spPr/>
      <dgm:t>
        <a:bodyPr/>
        <a:lstStyle/>
        <a:p>
          <a:endParaRPr lang="en-US" sz="1800"/>
        </a:p>
      </dgm:t>
    </dgm:pt>
    <dgm:pt modelId="{78E5B2E1-7A3C-40DB-9B2D-ED2E7E6AADD8}" type="sibTrans" cxnId="{DD9BF375-A788-4605-912E-68F970EDDF99}">
      <dgm:prSet/>
      <dgm:spPr/>
      <dgm:t>
        <a:bodyPr/>
        <a:lstStyle/>
        <a:p>
          <a:endParaRPr lang="en-US" sz="1800"/>
        </a:p>
      </dgm:t>
    </dgm:pt>
    <dgm:pt modelId="{2D3D64D8-F714-4EDB-A515-887315FD3EDF}">
      <dgm:prSet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F36D2D-BA8A-460A-86C7-AC7ACBBD7C2F}" type="parTrans" cxnId="{0F97536E-4B83-4AA9-9C89-605235A643DD}">
      <dgm:prSet custT="1"/>
      <dgm:spPr/>
      <dgm:t>
        <a:bodyPr/>
        <a:lstStyle/>
        <a:p>
          <a:endParaRPr lang="en-US" sz="1800"/>
        </a:p>
      </dgm:t>
    </dgm:pt>
    <dgm:pt modelId="{698C4953-16A4-4094-A88E-199730573B9E}" type="sibTrans" cxnId="{0F97536E-4B83-4AA9-9C89-605235A643DD}">
      <dgm:prSet/>
      <dgm:spPr/>
      <dgm:t>
        <a:bodyPr/>
        <a:lstStyle/>
        <a:p>
          <a:endParaRPr lang="en-US" sz="1800"/>
        </a:p>
      </dgm:t>
    </dgm:pt>
    <dgm:pt modelId="{7777E4F3-618A-4E9A-B2A7-706472FDBBF7}">
      <dgm:prSet custT="1"/>
      <dgm:spPr>
        <a:solidFill>
          <a:srgbClr val="0070C0"/>
        </a:solidFill>
      </dgm:spPr>
      <dgm:t>
        <a:bodyPr/>
        <a:lstStyle/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সরকারি</a:t>
          </a:r>
        </a:p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নীতিমালা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9EEE1F-835C-43E3-8D8A-06F0D371D84C}" type="parTrans" cxnId="{680136E2-7DA9-4164-B3B3-60E9C3495E8E}">
      <dgm:prSet custT="1"/>
      <dgm:spPr/>
      <dgm:t>
        <a:bodyPr/>
        <a:lstStyle/>
        <a:p>
          <a:endParaRPr lang="en-US" sz="1800"/>
        </a:p>
      </dgm:t>
    </dgm:pt>
    <dgm:pt modelId="{A1D35EDB-915E-44D5-966B-4A05789D4458}" type="sibTrans" cxnId="{680136E2-7DA9-4164-B3B3-60E9C3495E8E}">
      <dgm:prSet/>
      <dgm:spPr/>
      <dgm:t>
        <a:bodyPr/>
        <a:lstStyle/>
        <a:p>
          <a:endParaRPr lang="en-US" sz="1800"/>
        </a:p>
      </dgm:t>
    </dgm:pt>
    <dgm:pt modelId="{09BA1087-2396-45CE-86BD-3574299CAF6B}">
      <dgm:prSet custT="1"/>
      <dgm:spPr/>
      <dgm:t>
        <a:bodyPr/>
        <a:lstStyle/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প্রাকৃতিক</a:t>
          </a:r>
        </a:p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সম্পদের</a:t>
          </a:r>
        </a:p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পর্যাপ্ততা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39CD89-4C38-4D53-BD54-6A457972A553}" type="parTrans" cxnId="{6F63E02C-964B-4E2B-B481-DFEA49C1CFEC}">
      <dgm:prSet custT="1"/>
      <dgm:spPr/>
      <dgm:t>
        <a:bodyPr/>
        <a:lstStyle/>
        <a:p>
          <a:endParaRPr lang="en-US" sz="1800"/>
        </a:p>
      </dgm:t>
    </dgm:pt>
    <dgm:pt modelId="{79D175E1-1F6E-422E-A07C-7F991C6C3A12}" type="sibTrans" cxnId="{6F63E02C-964B-4E2B-B481-DFEA49C1CFEC}">
      <dgm:prSet/>
      <dgm:spPr/>
      <dgm:t>
        <a:bodyPr/>
        <a:lstStyle/>
        <a:p>
          <a:endParaRPr lang="en-US" sz="1800"/>
        </a:p>
      </dgm:t>
    </dgm:pt>
    <dgm:pt modelId="{769E460E-36DA-4FA5-8D8B-49B51ADF6728}" type="pres">
      <dgm:prSet presAssocID="{BE68510D-4296-4350-802E-8F372DD442D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DDC92D-E09C-4C61-AC76-871A8129E276}" type="pres">
      <dgm:prSet presAssocID="{3CE191E0-E481-4E95-8CB1-17E4F02E2BC3}" presName="centerShape" presStyleLbl="node0" presStyleIdx="0" presStyleCnt="1" custScaleX="147551"/>
      <dgm:spPr/>
      <dgm:t>
        <a:bodyPr/>
        <a:lstStyle/>
        <a:p>
          <a:endParaRPr lang="en-US"/>
        </a:p>
      </dgm:t>
    </dgm:pt>
    <dgm:pt modelId="{18D5FB70-3D5E-48F8-88D9-AB6895598225}" type="pres">
      <dgm:prSet presAssocID="{B23C2EA7-6A73-4377-8837-7E13134529A9}" presName="parTrans" presStyleLbl="sibTrans2D1" presStyleIdx="0" presStyleCnt="6"/>
      <dgm:spPr/>
      <dgm:t>
        <a:bodyPr/>
        <a:lstStyle/>
        <a:p>
          <a:endParaRPr lang="en-US"/>
        </a:p>
      </dgm:t>
    </dgm:pt>
    <dgm:pt modelId="{8B14F283-6FAB-4374-A763-53876155ACA1}" type="pres">
      <dgm:prSet presAssocID="{B23C2EA7-6A73-4377-8837-7E13134529A9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6AB9EF05-5727-4D92-A1BC-2864BD460CB6}" type="pres">
      <dgm:prSet presAssocID="{B5A0B6E1-702C-43F7-807E-A92C78B84666}" presName="node" presStyleLbl="node1" presStyleIdx="0" presStyleCnt="6" custScaleX="142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AB7BB-F3BD-40FF-885A-B471196CC2ED}" type="pres">
      <dgm:prSet presAssocID="{DCF36D2D-BA8A-460A-86C7-AC7ACBBD7C2F}" presName="parTrans" presStyleLbl="sibTrans2D1" presStyleIdx="1" presStyleCnt="6"/>
      <dgm:spPr/>
      <dgm:t>
        <a:bodyPr/>
        <a:lstStyle/>
        <a:p>
          <a:endParaRPr lang="en-US"/>
        </a:p>
      </dgm:t>
    </dgm:pt>
    <dgm:pt modelId="{39BFBDB7-5BB2-4D84-914C-1A5F110E420E}" type="pres">
      <dgm:prSet presAssocID="{DCF36D2D-BA8A-460A-86C7-AC7ACBBD7C2F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391F996-8AD1-4100-969E-25D8A0CB9CBE}" type="pres">
      <dgm:prSet presAssocID="{2D3D64D8-F714-4EDB-A515-887315FD3EDF}" presName="node" presStyleLbl="node1" presStyleIdx="1" presStyleCnt="6" custScaleX="164005" custRadScaleRad="130438" custRadScaleInc="5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7BFEB-C9C2-43AF-A111-BEC377A95616}" type="pres">
      <dgm:prSet presAssocID="{6B9EEE1F-835C-43E3-8D8A-06F0D371D84C}" presName="parTrans" presStyleLbl="sibTrans2D1" presStyleIdx="2" presStyleCnt="6"/>
      <dgm:spPr/>
      <dgm:t>
        <a:bodyPr/>
        <a:lstStyle/>
        <a:p>
          <a:endParaRPr lang="en-US"/>
        </a:p>
      </dgm:t>
    </dgm:pt>
    <dgm:pt modelId="{49020518-1D42-42F3-90F2-DABFB60761C9}" type="pres">
      <dgm:prSet presAssocID="{6B9EEE1F-835C-43E3-8D8A-06F0D371D84C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4AFC792A-BCDD-4203-B8E4-084849B0A819}" type="pres">
      <dgm:prSet presAssocID="{7777E4F3-618A-4E9A-B2A7-706472FDBBF7}" presName="node" presStyleLbl="node1" presStyleIdx="2" presStyleCnt="6" custScaleX="145148" custScaleY="93827" custRadScaleRad="129275" custRadScaleInc="-28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993D1-63F5-4C42-832E-047864571846}" type="pres">
      <dgm:prSet presAssocID="{0A39CD89-4C38-4D53-BD54-6A457972A553}" presName="parTrans" presStyleLbl="sibTrans2D1" presStyleIdx="3" presStyleCnt="6"/>
      <dgm:spPr/>
      <dgm:t>
        <a:bodyPr/>
        <a:lstStyle/>
        <a:p>
          <a:endParaRPr lang="en-US"/>
        </a:p>
      </dgm:t>
    </dgm:pt>
    <dgm:pt modelId="{6570B582-4294-4F69-A3BE-A38E4C27D0CA}" type="pres">
      <dgm:prSet presAssocID="{0A39CD89-4C38-4D53-BD54-6A457972A553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364B77D9-16E8-4935-AAFB-DD8056C48899}" type="pres">
      <dgm:prSet presAssocID="{09BA1087-2396-45CE-86BD-3574299CAF6B}" presName="node" presStyleLbl="node1" presStyleIdx="3" presStyleCnt="6" custScaleX="180315" custScaleY="126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D07E5-EFC7-41D9-AAD7-6C2BA2D147A3}" type="pres">
      <dgm:prSet presAssocID="{983BA755-7C34-498D-91C9-973C48F0CA14}" presName="parTrans" presStyleLbl="sibTrans2D1" presStyleIdx="4" presStyleCnt="6"/>
      <dgm:spPr/>
      <dgm:t>
        <a:bodyPr/>
        <a:lstStyle/>
        <a:p>
          <a:endParaRPr lang="en-US"/>
        </a:p>
      </dgm:t>
    </dgm:pt>
    <dgm:pt modelId="{602CCDAA-0897-4618-98C0-876723D7B483}" type="pres">
      <dgm:prSet presAssocID="{983BA755-7C34-498D-91C9-973C48F0CA14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85735A74-EE1F-42BA-8550-EA2B5A24AFA2}" type="pres">
      <dgm:prSet presAssocID="{C4383406-379B-43DB-8DAC-5989DFF06412}" presName="node" presStyleLbl="node1" presStyleIdx="4" presStyleCnt="6" custScaleX="144697" custRadScaleRad="128467" custRadScaleInc="24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C052B-0331-4260-A615-C441CD8089FF}" type="pres">
      <dgm:prSet presAssocID="{1ECF2EDF-7AC7-48E6-A77E-B88A9C1059F9}" presName="parTrans" presStyleLbl="sibTrans2D1" presStyleIdx="5" presStyleCnt="6"/>
      <dgm:spPr/>
      <dgm:t>
        <a:bodyPr/>
        <a:lstStyle/>
        <a:p>
          <a:endParaRPr lang="en-US"/>
        </a:p>
      </dgm:t>
    </dgm:pt>
    <dgm:pt modelId="{D50F82E7-AAF9-431E-BA34-AF52D0A19D56}" type="pres">
      <dgm:prSet presAssocID="{1ECF2EDF-7AC7-48E6-A77E-B88A9C1059F9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43D9E923-0CEE-473E-90DC-D0966DBB1684}" type="pres">
      <dgm:prSet presAssocID="{46339486-F8D8-4582-BC75-30EBF83DF76D}" presName="node" presStyleLbl="node1" presStyleIdx="5" presStyleCnt="6" custScaleX="149205" custScaleY="124939" custRadScaleRad="126939" custRadScaleInc="3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EA1933-C48E-41CC-AC27-8721CAF8AA18}" srcId="{3CE191E0-E481-4E95-8CB1-17E4F02E2BC3}" destId="{B5A0B6E1-702C-43F7-807E-A92C78B84666}" srcOrd="0" destOrd="0" parTransId="{B23C2EA7-6A73-4377-8837-7E13134529A9}" sibTransId="{7FDB42B5-0EFF-4883-A73C-E1684EE08B36}"/>
    <dgm:cxn modelId="{ECD8F471-4EE2-46FD-A81D-5754CF68AFB8}" type="presOf" srcId="{DCF36D2D-BA8A-460A-86C7-AC7ACBBD7C2F}" destId="{39BFBDB7-5BB2-4D84-914C-1A5F110E420E}" srcOrd="1" destOrd="0" presId="urn:microsoft.com/office/officeart/2005/8/layout/radial5"/>
    <dgm:cxn modelId="{C16FBE9A-0199-40D7-9831-F27DAC103AAD}" type="presOf" srcId="{C4383406-379B-43DB-8DAC-5989DFF06412}" destId="{85735A74-EE1F-42BA-8550-EA2B5A24AFA2}" srcOrd="0" destOrd="0" presId="urn:microsoft.com/office/officeart/2005/8/layout/radial5"/>
    <dgm:cxn modelId="{B80FFBB9-792A-4989-AFBD-DCDD08763C41}" type="presOf" srcId="{983BA755-7C34-498D-91C9-973C48F0CA14}" destId="{602CCDAA-0897-4618-98C0-876723D7B483}" srcOrd="1" destOrd="0" presId="urn:microsoft.com/office/officeart/2005/8/layout/radial5"/>
    <dgm:cxn modelId="{3A6F52FF-DCB3-4C46-BDEC-E4FEBDB6B49F}" type="presOf" srcId="{1ECF2EDF-7AC7-48E6-A77E-B88A9C1059F9}" destId="{D50F82E7-AAF9-431E-BA34-AF52D0A19D56}" srcOrd="1" destOrd="0" presId="urn:microsoft.com/office/officeart/2005/8/layout/radial5"/>
    <dgm:cxn modelId="{EEB8AE91-9F7F-4A17-817E-A8E3175EDCD5}" type="presOf" srcId="{B23C2EA7-6A73-4377-8837-7E13134529A9}" destId="{18D5FB70-3D5E-48F8-88D9-AB6895598225}" srcOrd="0" destOrd="0" presId="urn:microsoft.com/office/officeart/2005/8/layout/radial5"/>
    <dgm:cxn modelId="{8A03B1E5-0CEF-43BA-9296-A673A6ACB31C}" type="presOf" srcId="{B5A0B6E1-702C-43F7-807E-A92C78B84666}" destId="{6AB9EF05-5727-4D92-A1BC-2864BD460CB6}" srcOrd="0" destOrd="0" presId="urn:microsoft.com/office/officeart/2005/8/layout/radial5"/>
    <dgm:cxn modelId="{CC9A332E-EAFF-4FC3-9612-2422DEFC88A4}" type="presOf" srcId="{983BA755-7C34-498D-91C9-973C48F0CA14}" destId="{FFCD07E5-EFC7-41D9-AAD7-6C2BA2D147A3}" srcOrd="0" destOrd="0" presId="urn:microsoft.com/office/officeart/2005/8/layout/radial5"/>
    <dgm:cxn modelId="{6CA95B93-263A-4FCF-98F2-97B9318E2B0B}" srcId="{BE68510D-4296-4350-802E-8F372DD442DF}" destId="{3CE191E0-E481-4E95-8CB1-17E4F02E2BC3}" srcOrd="0" destOrd="0" parTransId="{72E9141C-4685-40B2-9D20-71767906A4EF}" sibTransId="{517B2859-8D7A-4CA7-B61C-0A127608752C}"/>
    <dgm:cxn modelId="{6DE40B07-00C4-4321-B415-1FB097C9817C}" type="presOf" srcId="{0A39CD89-4C38-4D53-BD54-6A457972A553}" destId="{6570B582-4294-4F69-A3BE-A38E4C27D0CA}" srcOrd="1" destOrd="0" presId="urn:microsoft.com/office/officeart/2005/8/layout/radial5"/>
    <dgm:cxn modelId="{FE9ACE9F-C8F8-4576-A5DF-254B7D3E08E5}" type="presOf" srcId="{6B9EEE1F-835C-43E3-8D8A-06F0D371D84C}" destId="{7BD7BFEB-C9C2-43AF-A111-BEC377A95616}" srcOrd="0" destOrd="0" presId="urn:microsoft.com/office/officeart/2005/8/layout/radial5"/>
    <dgm:cxn modelId="{0E31C2EE-8FB9-4114-887B-3B20B1EF08FE}" type="presOf" srcId="{7777E4F3-618A-4E9A-B2A7-706472FDBBF7}" destId="{4AFC792A-BCDD-4203-B8E4-084849B0A819}" srcOrd="0" destOrd="0" presId="urn:microsoft.com/office/officeart/2005/8/layout/radial5"/>
    <dgm:cxn modelId="{DD9BF375-A788-4605-912E-68F970EDDF99}" srcId="{3CE191E0-E481-4E95-8CB1-17E4F02E2BC3}" destId="{46339486-F8D8-4582-BC75-30EBF83DF76D}" srcOrd="5" destOrd="0" parTransId="{1ECF2EDF-7AC7-48E6-A77E-B88A9C1059F9}" sibTransId="{78E5B2E1-7A3C-40DB-9B2D-ED2E7E6AADD8}"/>
    <dgm:cxn modelId="{DAA017CC-2FD3-4009-80A1-BA7FF298BEE3}" type="presOf" srcId="{B23C2EA7-6A73-4377-8837-7E13134529A9}" destId="{8B14F283-6FAB-4374-A763-53876155ACA1}" srcOrd="1" destOrd="0" presId="urn:microsoft.com/office/officeart/2005/8/layout/radial5"/>
    <dgm:cxn modelId="{FABD7C64-CCE0-4A46-8D31-462D10C64C21}" type="presOf" srcId="{46339486-F8D8-4582-BC75-30EBF83DF76D}" destId="{43D9E923-0CEE-473E-90DC-D0966DBB1684}" srcOrd="0" destOrd="0" presId="urn:microsoft.com/office/officeart/2005/8/layout/radial5"/>
    <dgm:cxn modelId="{006456C3-421D-4E01-A7C5-63BDE65466DB}" type="presOf" srcId="{6B9EEE1F-835C-43E3-8D8A-06F0D371D84C}" destId="{49020518-1D42-42F3-90F2-DABFB60761C9}" srcOrd="1" destOrd="0" presId="urn:microsoft.com/office/officeart/2005/8/layout/radial5"/>
    <dgm:cxn modelId="{A8FE0CDC-33EE-4C98-8942-0B50B29571E9}" type="presOf" srcId="{BE68510D-4296-4350-802E-8F372DD442DF}" destId="{769E460E-36DA-4FA5-8D8B-49B51ADF6728}" srcOrd="0" destOrd="0" presId="urn:microsoft.com/office/officeart/2005/8/layout/radial5"/>
    <dgm:cxn modelId="{273F2C51-A483-45EF-AFF4-BD56D029A4CF}" type="presOf" srcId="{3CE191E0-E481-4E95-8CB1-17E4F02E2BC3}" destId="{27DDC92D-E09C-4C61-AC76-871A8129E276}" srcOrd="0" destOrd="0" presId="urn:microsoft.com/office/officeart/2005/8/layout/radial5"/>
    <dgm:cxn modelId="{680136E2-7DA9-4164-B3B3-60E9C3495E8E}" srcId="{3CE191E0-E481-4E95-8CB1-17E4F02E2BC3}" destId="{7777E4F3-618A-4E9A-B2A7-706472FDBBF7}" srcOrd="2" destOrd="0" parTransId="{6B9EEE1F-835C-43E3-8D8A-06F0D371D84C}" sibTransId="{A1D35EDB-915E-44D5-966B-4A05789D4458}"/>
    <dgm:cxn modelId="{0F97536E-4B83-4AA9-9C89-605235A643DD}" srcId="{3CE191E0-E481-4E95-8CB1-17E4F02E2BC3}" destId="{2D3D64D8-F714-4EDB-A515-887315FD3EDF}" srcOrd="1" destOrd="0" parTransId="{DCF36D2D-BA8A-460A-86C7-AC7ACBBD7C2F}" sibTransId="{698C4953-16A4-4094-A88E-199730573B9E}"/>
    <dgm:cxn modelId="{79672714-A650-4D0E-85FA-21AC9A4A43C1}" srcId="{3CE191E0-E481-4E95-8CB1-17E4F02E2BC3}" destId="{C4383406-379B-43DB-8DAC-5989DFF06412}" srcOrd="4" destOrd="0" parTransId="{983BA755-7C34-498D-91C9-973C48F0CA14}" sibTransId="{6D833427-EBC4-40D7-846F-CDDA78C7A6DD}"/>
    <dgm:cxn modelId="{7A222D97-CF9D-4E52-A528-DC0D890A837A}" type="presOf" srcId="{1ECF2EDF-7AC7-48E6-A77E-B88A9C1059F9}" destId="{26BC052B-0331-4260-A615-C441CD8089FF}" srcOrd="0" destOrd="0" presId="urn:microsoft.com/office/officeart/2005/8/layout/radial5"/>
    <dgm:cxn modelId="{6F63E02C-964B-4E2B-B481-DFEA49C1CFEC}" srcId="{3CE191E0-E481-4E95-8CB1-17E4F02E2BC3}" destId="{09BA1087-2396-45CE-86BD-3574299CAF6B}" srcOrd="3" destOrd="0" parTransId="{0A39CD89-4C38-4D53-BD54-6A457972A553}" sibTransId="{79D175E1-1F6E-422E-A07C-7F991C6C3A12}"/>
    <dgm:cxn modelId="{3043B1B2-46B2-4D61-9BFE-B9840FD27649}" type="presOf" srcId="{DCF36D2D-BA8A-460A-86C7-AC7ACBBD7C2F}" destId="{C8FAB7BB-F3BD-40FF-885A-B471196CC2ED}" srcOrd="0" destOrd="0" presId="urn:microsoft.com/office/officeart/2005/8/layout/radial5"/>
    <dgm:cxn modelId="{7804D5FC-C667-4BCD-97DF-2D83569C3AE6}" type="presOf" srcId="{09BA1087-2396-45CE-86BD-3574299CAF6B}" destId="{364B77D9-16E8-4935-AAFB-DD8056C48899}" srcOrd="0" destOrd="0" presId="urn:microsoft.com/office/officeart/2005/8/layout/radial5"/>
    <dgm:cxn modelId="{B508AA64-318B-4694-81FE-D75DCBAE0BA3}" type="presOf" srcId="{0A39CD89-4C38-4D53-BD54-6A457972A553}" destId="{ABE993D1-63F5-4C42-832E-047864571846}" srcOrd="0" destOrd="0" presId="urn:microsoft.com/office/officeart/2005/8/layout/radial5"/>
    <dgm:cxn modelId="{1D7139C3-7940-4A9A-AADE-CEBFE0526499}" type="presOf" srcId="{2D3D64D8-F714-4EDB-A515-887315FD3EDF}" destId="{0391F996-8AD1-4100-969E-25D8A0CB9CBE}" srcOrd="0" destOrd="0" presId="urn:microsoft.com/office/officeart/2005/8/layout/radial5"/>
    <dgm:cxn modelId="{3CEA9313-2FEC-4747-837C-1886562BD1CF}" type="presParOf" srcId="{769E460E-36DA-4FA5-8D8B-49B51ADF6728}" destId="{27DDC92D-E09C-4C61-AC76-871A8129E276}" srcOrd="0" destOrd="0" presId="urn:microsoft.com/office/officeart/2005/8/layout/radial5"/>
    <dgm:cxn modelId="{7FF3591E-9D59-4CEE-A9B3-94325D22CB1C}" type="presParOf" srcId="{769E460E-36DA-4FA5-8D8B-49B51ADF6728}" destId="{18D5FB70-3D5E-48F8-88D9-AB6895598225}" srcOrd="1" destOrd="0" presId="urn:microsoft.com/office/officeart/2005/8/layout/radial5"/>
    <dgm:cxn modelId="{F07E4076-A059-4EC9-AE3B-1B520DE02984}" type="presParOf" srcId="{18D5FB70-3D5E-48F8-88D9-AB6895598225}" destId="{8B14F283-6FAB-4374-A763-53876155ACA1}" srcOrd="0" destOrd="0" presId="urn:microsoft.com/office/officeart/2005/8/layout/radial5"/>
    <dgm:cxn modelId="{C5F367C1-BE74-4FBF-BB2B-021852E02EDD}" type="presParOf" srcId="{769E460E-36DA-4FA5-8D8B-49B51ADF6728}" destId="{6AB9EF05-5727-4D92-A1BC-2864BD460CB6}" srcOrd="2" destOrd="0" presId="urn:microsoft.com/office/officeart/2005/8/layout/radial5"/>
    <dgm:cxn modelId="{BC29FBF8-EACC-4879-B993-FFF8E2F52C02}" type="presParOf" srcId="{769E460E-36DA-4FA5-8D8B-49B51ADF6728}" destId="{C8FAB7BB-F3BD-40FF-885A-B471196CC2ED}" srcOrd="3" destOrd="0" presId="urn:microsoft.com/office/officeart/2005/8/layout/radial5"/>
    <dgm:cxn modelId="{397C675C-EE6B-4D45-8AB6-3DAC8FA285C3}" type="presParOf" srcId="{C8FAB7BB-F3BD-40FF-885A-B471196CC2ED}" destId="{39BFBDB7-5BB2-4D84-914C-1A5F110E420E}" srcOrd="0" destOrd="0" presId="urn:microsoft.com/office/officeart/2005/8/layout/radial5"/>
    <dgm:cxn modelId="{7E8A7206-5DB4-488D-8301-023C4DF5D7C3}" type="presParOf" srcId="{769E460E-36DA-4FA5-8D8B-49B51ADF6728}" destId="{0391F996-8AD1-4100-969E-25D8A0CB9CBE}" srcOrd="4" destOrd="0" presId="urn:microsoft.com/office/officeart/2005/8/layout/radial5"/>
    <dgm:cxn modelId="{B3C55C17-07CA-4EDB-B649-E04A38D5B3C0}" type="presParOf" srcId="{769E460E-36DA-4FA5-8D8B-49B51ADF6728}" destId="{7BD7BFEB-C9C2-43AF-A111-BEC377A95616}" srcOrd="5" destOrd="0" presId="urn:microsoft.com/office/officeart/2005/8/layout/radial5"/>
    <dgm:cxn modelId="{CDC4CE4D-4BB2-480C-9F6F-CC94907EB85C}" type="presParOf" srcId="{7BD7BFEB-C9C2-43AF-A111-BEC377A95616}" destId="{49020518-1D42-42F3-90F2-DABFB60761C9}" srcOrd="0" destOrd="0" presId="urn:microsoft.com/office/officeart/2005/8/layout/radial5"/>
    <dgm:cxn modelId="{13C43352-FB50-4647-9273-243DBD918F77}" type="presParOf" srcId="{769E460E-36DA-4FA5-8D8B-49B51ADF6728}" destId="{4AFC792A-BCDD-4203-B8E4-084849B0A819}" srcOrd="6" destOrd="0" presId="urn:microsoft.com/office/officeart/2005/8/layout/radial5"/>
    <dgm:cxn modelId="{D78A8A47-907B-49F4-AC20-EA03AAE71F18}" type="presParOf" srcId="{769E460E-36DA-4FA5-8D8B-49B51ADF6728}" destId="{ABE993D1-63F5-4C42-832E-047864571846}" srcOrd="7" destOrd="0" presId="urn:microsoft.com/office/officeart/2005/8/layout/radial5"/>
    <dgm:cxn modelId="{FF4D7508-C0FC-49B1-A84F-6713AB1B96B2}" type="presParOf" srcId="{ABE993D1-63F5-4C42-832E-047864571846}" destId="{6570B582-4294-4F69-A3BE-A38E4C27D0CA}" srcOrd="0" destOrd="0" presId="urn:microsoft.com/office/officeart/2005/8/layout/radial5"/>
    <dgm:cxn modelId="{CBDEEAF1-57AF-4DAA-9F12-C1398ACEB4E8}" type="presParOf" srcId="{769E460E-36DA-4FA5-8D8B-49B51ADF6728}" destId="{364B77D9-16E8-4935-AAFB-DD8056C48899}" srcOrd="8" destOrd="0" presId="urn:microsoft.com/office/officeart/2005/8/layout/radial5"/>
    <dgm:cxn modelId="{5E6FE6E0-66E6-4D3F-9153-769B6ED1BB48}" type="presParOf" srcId="{769E460E-36DA-4FA5-8D8B-49B51ADF6728}" destId="{FFCD07E5-EFC7-41D9-AAD7-6C2BA2D147A3}" srcOrd="9" destOrd="0" presId="urn:microsoft.com/office/officeart/2005/8/layout/radial5"/>
    <dgm:cxn modelId="{BDEE429D-859E-48FD-A530-441EE5C1B113}" type="presParOf" srcId="{FFCD07E5-EFC7-41D9-AAD7-6C2BA2D147A3}" destId="{602CCDAA-0897-4618-98C0-876723D7B483}" srcOrd="0" destOrd="0" presId="urn:microsoft.com/office/officeart/2005/8/layout/radial5"/>
    <dgm:cxn modelId="{BB271309-C1D7-47AD-80FA-8036C261E2DE}" type="presParOf" srcId="{769E460E-36DA-4FA5-8D8B-49B51ADF6728}" destId="{85735A74-EE1F-42BA-8550-EA2B5A24AFA2}" srcOrd="10" destOrd="0" presId="urn:microsoft.com/office/officeart/2005/8/layout/radial5"/>
    <dgm:cxn modelId="{3938EFB9-ECE3-4F97-90F8-9D3CEC6582DA}" type="presParOf" srcId="{769E460E-36DA-4FA5-8D8B-49B51ADF6728}" destId="{26BC052B-0331-4260-A615-C441CD8089FF}" srcOrd="11" destOrd="0" presId="urn:microsoft.com/office/officeart/2005/8/layout/radial5"/>
    <dgm:cxn modelId="{0028B87B-F97E-4D60-96D8-BB3E1B4C74D8}" type="presParOf" srcId="{26BC052B-0331-4260-A615-C441CD8089FF}" destId="{D50F82E7-AAF9-431E-BA34-AF52D0A19D56}" srcOrd="0" destOrd="0" presId="urn:microsoft.com/office/officeart/2005/8/layout/radial5"/>
    <dgm:cxn modelId="{4D2DCF6A-1997-4609-A20D-E7DA4F1596E8}" type="presParOf" srcId="{769E460E-36DA-4FA5-8D8B-49B51ADF6728}" destId="{43D9E923-0CEE-473E-90DC-D0966DBB168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DC92D-E09C-4C61-AC76-871A8129E276}">
      <dsp:nvSpPr>
        <dsp:cNvPr id="0" name=""/>
        <dsp:cNvSpPr/>
      </dsp:nvSpPr>
      <dsp:spPr>
        <a:xfrm>
          <a:off x="3090542" y="1765231"/>
          <a:ext cx="1950683" cy="1322040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ব্যবসায়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76213" y="1958839"/>
        <a:ext cx="1379341" cy="934824"/>
      </dsp:txXfrm>
    </dsp:sp>
    <dsp:sp modelId="{18D5FB70-3D5E-48F8-88D9-AB6895598225}">
      <dsp:nvSpPr>
        <dsp:cNvPr id="0" name=""/>
        <dsp:cNvSpPr/>
      </dsp:nvSpPr>
      <dsp:spPr>
        <a:xfrm rot="16200000">
          <a:off x="3925966" y="1284408"/>
          <a:ext cx="279835" cy="449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967941" y="1416282"/>
        <a:ext cx="195885" cy="269695"/>
      </dsp:txXfrm>
    </dsp:sp>
    <dsp:sp modelId="{6AB9EF05-5727-4D92-A1BC-2864BD460CB6}">
      <dsp:nvSpPr>
        <dsp:cNvPr id="0" name=""/>
        <dsp:cNvSpPr/>
      </dsp:nvSpPr>
      <dsp:spPr>
        <a:xfrm>
          <a:off x="3124201" y="-84800"/>
          <a:ext cx="1883365" cy="1322040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ভূমি</a:t>
          </a:r>
          <a:endParaRPr lang="en-US" sz="3200" kern="12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00013" y="108808"/>
        <a:ext cx="1331741" cy="934824"/>
      </dsp:txXfrm>
    </dsp:sp>
    <dsp:sp modelId="{C8FAB7BB-F3BD-40FF-885A-B471196CC2ED}">
      <dsp:nvSpPr>
        <dsp:cNvPr id="0" name=""/>
        <dsp:cNvSpPr/>
      </dsp:nvSpPr>
      <dsp:spPr>
        <a:xfrm rot="19898712">
          <a:off x="4929789" y="1646080"/>
          <a:ext cx="330542" cy="449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935738" y="1759527"/>
        <a:ext cx="231379" cy="269695"/>
      </dsp:txXfrm>
    </dsp:sp>
    <dsp:sp modelId="{0391F996-8AD1-4100-969E-25D8A0CB9CBE}">
      <dsp:nvSpPr>
        <dsp:cNvPr id="0" name=""/>
        <dsp:cNvSpPr/>
      </dsp:nvSpPr>
      <dsp:spPr>
        <a:xfrm>
          <a:off x="5105402" y="619156"/>
          <a:ext cx="2168212" cy="13220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22929" y="812764"/>
        <a:ext cx="1533158" cy="934824"/>
      </dsp:txXfrm>
    </dsp:sp>
    <dsp:sp modelId="{7BD7BFEB-C9C2-43AF-A111-BEC377A95616}">
      <dsp:nvSpPr>
        <dsp:cNvPr id="0" name=""/>
        <dsp:cNvSpPr/>
      </dsp:nvSpPr>
      <dsp:spPr>
        <a:xfrm rot="1280718">
          <a:off x="5023405" y="2638137"/>
          <a:ext cx="319546" cy="449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026693" y="2710589"/>
        <a:ext cx="223682" cy="269695"/>
      </dsp:txXfrm>
    </dsp:sp>
    <dsp:sp modelId="{4AFC792A-BCDD-4203-B8E4-084849B0A819}">
      <dsp:nvSpPr>
        <dsp:cNvPr id="0" name=""/>
        <dsp:cNvSpPr/>
      </dsp:nvSpPr>
      <dsp:spPr>
        <a:xfrm>
          <a:off x="5333999" y="2676559"/>
          <a:ext cx="1918914" cy="1240430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সরকারি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নীতিমালা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15017" y="2858216"/>
        <a:ext cx="1356878" cy="877116"/>
      </dsp:txXfrm>
    </dsp:sp>
    <dsp:sp modelId="{ABE993D1-63F5-4C42-832E-047864571846}">
      <dsp:nvSpPr>
        <dsp:cNvPr id="0" name=""/>
        <dsp:cNvSpPr/>
      </dsp:nvSpPr>
      <dsp:spPr>
        <a:xfrm rot="5400000">
          <a:off x="3972791" y="3032902"/>
          <a:ext cx="186186" cy="449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000719" y="3094873"/>
        <a:ext cx="130330" cy="269695"/>
      </dsp:txXfrm>
    </dsp:sp>
    <dsp:sp modelId="{364B77D9-16E8-4935-AAFB-DD8056C48899}">
      <dsp:nvSpPr>
        <dsp:cNvPr id="0" name=""/>
        <dsp:cNvSpPr/>
      </dsp:nvSpPr>
      <dsp:spPr>
        <a:xfrm>
          <a:off x="2873966" y="3438566"/>
          <a:ext cx="2383836" cy="16754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প্রাকৃতিক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সম্পদের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পর্যাপ্ততা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23071" y="3683928"/>
        <a:ext cx="1685626" cy="1184710"/>
      </dsp:txXfrm>
    </dsp:sp>
    <dsp:sp modelId="{FFCD07E5-EFC7-41D9-AAD7-6C2BA2D147A3}">
      <dsp:nvSpPr>
        <dsp:cNvPr id="0" name=""/>
        <dsp:cNvSpPr/>
      </dsp:nvSpPr>
      <dsp:spPr>
        <a:xfrm rot="9447156">
          <a:off x="2814706" y="2656233"/>
          <a:ext cx="311854" cy="449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904686" y="2728195"/>
        <a:ext cx="218298" cy="269695"/>
      </dsp:txXfrm>
    </dsp:sp>
    <dsp:sp modelId="{85735A74-EE1F-42BA-8550-EA2B5A24AFA2}">
      <dsp:nvSpPr>
        <dsp:cNvPr id="0" name=""/>
        <dsp:cNvSpPr/>
      </dsp:nvSpPr>
      <dsp:spPr>
        <a:xfrm>
          <a:off x="914394" y="2676563"/>
          <a:ext cx="1912952" cy="132204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বাণিজ্যিক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94539" y="2870171"/>
        <a:ext cx="1352662" cy="934824"/>
      </dsp:txXfrm>
    </dsp:sp>
    <dsp:sp modelId="{26BC052B-0331-4260-A615-C441CD8089FF}">
      <dsp:nvSpPr>
        <dsp:cNvPr id="0" name=""/>
        <dsp:cNvSpPr/>
      </dsp:nvSpPr>
      <dsp:spPr>
        <a:xfrm rot="12660498">
          <a:off x="2953484" y="1622436"/>
          <a:ext cx="297969" cy="449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036488" y="1735360"/>
        <a:ext cx="208578" cy="269695"/>
      </dsp:txXfrm>
    </dsp:sp>
    <dsp:sp modelId="{43D9E923-0CEE-473E-90DC-D0966DBB1684}">
      <dsp:nvSpPr>
        <dsp:cNvPr id="0" name=""/>
        <dsp:cNvSpPr/>
      </dsp:nvSpPr>
      <dsp:spPr>
        <a:xfrm>
          <a:off x="1066802" y="390566"/>
          <a:ext cx="1972550" cy="1651743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কারিগরি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দক্ষতা</a:t>
          </a:r>
          <a:endParaRPr lang="en-US" sz="2800" kern="12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55675" y="632458"/>
        <a:ext cx="1394804" cy="1167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FF1BC-1EB4-4B64-9BC8-AB4178B8FE08}">
      <dsp:nvSpPr>
        <dsp:cNvPr id="0" name=""/>
        <dsp:cNvSpPr/>
      </dsp:nvSpPr>
      <dsp:spPr>
        <a:xfrm>
          <a:off x="2778677" y="1622419"/>
          <a:ext cx="2062166" cy="1783857"/>
        </a:xfrm>
        <a:prstGeom prst="hexagon">
          <a:avLst>
            <a:gd name="adj" fmla="val 28570"/>
            <a:gd name="vf" fmla="val 11547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ব্যবসায়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sz="1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20407" y="1918029"/>
        <a:ext cx="1378706" cy="1192637"/>
      </dsp:txXfrm>
    </dsp:sp>
    <dsp:sp modelId="{024B1809-6E2C-498A-B78D-DF94E51C792A}">
      <dsp:nvSpPr>
        <dsp:cNvPr id="0" name=""/>
        <dsp:cNvSpPr/>
      </dsp:nvSpPr>
      <dsp:spPr>
        <a:xfrm>
          <a:off x="4069989" y="768964"/>
          <a:ext cx="778049" cy="6703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A1F3E-F04A-47CF-8CC6-E2A6ABA72201}">
      <dsp:nvSpPr>
        <dsp:cNvPr id="0" name=""/>
        <dsp:cNvSpPr/>
      </dsp:nvSpPr>
      <dsp:spPr>
        <a:xfrm>
          <a:off x="2968632" y="0"/>
          <a:ext cx="1689930" cy="1461988"/>
        </a:xfrm>
        <a:prstGeom prst="hexagon">
          <a:avLst>
            <a:gd name="adj" fmla="val 28570"/>
            <a:gd name="vf" fmla="val 115470"/>
          </a:avLst>
        </a:prstGeom>
        <a:blipFill>
          <a:blip xmlns:r="http://schemas.openxmlformats.org/officeDocument/2006/relationships" r:embed="rId1">
            <a:duotone>
              <a:schemeClr val="accent2">
                <a:tint val="30000"/>
                <a:satMod val="300000"/>
              </a:schemeClr>
              <a:schemeClr val="accent2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2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প্রাকৃতিক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sz="1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48689" y="242283"/>
        <a:ext cx="1129816" cy="977422"/>
      </dsp:txXfrm>
    </dsp:sp>
    <dsp:sp modelId="{E0C0259F-B62A-4686-B131-A03567822421}">
      <dsp:nvSpPr>
        <dsp:cNvPr id="0" name=""/>
        <dsp:cNvSpPr/>
      </dsp:nvSpPr>
      <dsp:spPr>
        <a:xfrm>
          <a:off x="4978033" y="2022241"/>
          <a:ext cx="778049" cy="6703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9F010-53A6-4B1E-A183-24CC68BB0BE7}">
      <dsp:nvSpPr>
        <dsp:cNvPr id="0" name=""/>
        <dsp:cNvSpPr/>
      </dsp:nvSpPr>
      <dsp:spPr>
        <a:xfrm>
          <a:off x="4518494" y="899220"/>
          <a:ext cx="1689930" cy="1461988"/>
        </a:xfrm>
        <a:prstGeom prst="hexagon">
          <a:avLst>
            <a:gd name="adj" fmla="val 28570"/>
            <a:gd name="vf" fmla="val 115470"/>
          </a:avLst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sz="1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98551" y="1141503"/>
        <a:ext cx="1129816" cy="977422"/>
      </dsp:txXfrm>
    </dsp:sp>
    <dsp:sp modelId="{757381B0-3834-442E-AA81-41B097F574CE}">
      <dsp:nvSpPr>
        <dsp:cNvPr id="0" name=""/>
        <dsp:cNvSpPr/>
      </dsp:nvSpPr>
      <dsp:spPr>
        <a:xfrm>
          <a:off x="4347247" y="3436955"/>
          <a:ext cx="778049" cy="6703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BFB1A-7ED8-4BE1-8051-112015347EA4}">
      <dsp:nvSpPr>
        <dsp:cNvPr id="0" name=""/>
        <dsp:cNvSpPr/>
      </dsp:nvSpPr>
      <dsp:spPr>
        <a:xfrm>
          <a:off x="4518494" y="2666984"/>
          <a:ext cx="1689930" cy="1461988"/>
        </a:xfrm>
        <a:prstGeom prst="hexagon">
          <a:avLst>
            <a:gd name="adj" fmla="val 28570"/>
            <a:gd name="vf" fmla="val 115470"/>
          </a:avLst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sz="1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98551" y="2909267"/>
        <a:ext cx="1129816" cy="977422"/>
      </dsp:txXfrm>
    </dsp:sp>
    <dsp:sp modelId="{9E1C42FB-E085-4443-A074-FAACEDF2F15A}">
      <dsp:nvSpPr>
        <dsp:cNvPr id="0" name=""/>
        <dsp:cNvSpPr/>
      </dsp:nvSpPr>
      <dsp:spPr>
        <a:xfrm>
          <a:off x="2782514" y="3583807"/>
          <a:ext cx="778049" cy="6703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6AF26-53CD-490D-B530-BC83BAFEC6F8}">
      <dsp:nvSpPr>
        <dsp:cNvPr id="0" name=""/>
        <dsp:cNvSpPr/>
      </dsp:nvSpPr>
      <dsp:spPr>
        <a:xfrm>
          <a:off x="2968632" y="3567211"/>
          <a:ext cx="1689930" cy="1461988"/>
        </a:xfrm>
        <a:prstGeom prst="hexagon">
          <a:avLst>
            <a:gd name="adj" fmla="val 28570"/>
            <a:gd name="vf" fmla="val 115470"/>
          </a:avLst>
        </a:prstGeom>
        <a:blipFill>
          <a:blip xmlns:r="http://schemas.openxmlformats.org/officeDocument/2006/relationships" r:embed="rId1">
            <a:duotone>
              <a:schemeClr val="accent4">
                <a:tint val="30000"/>
                <a:satMod val="300000"/>
              </a:schemeClr>
              <a:schemeClr val="accent4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4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রাজনৈতিক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sz="1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48689" y="3809494"/>
        <a:ext cx="1129816" cy="977422"/>
      </dsp:txXfrm>
    </dsp:sp>
    <dsp:sp modelId="{5D949AD3-842F-47FA-A0A5-309C41674551}">
      <dsp:nvSpPr>
        <dsp:cNvPr id="0" name=""/>
        <dsp:cNvSpPr/>
      </dsp:nvSpPr>
      <dsp:spPr>
        <a:xfrm>
          <a:off x="1859600" y="2331034"/>
          <a:ext cx="778049" cy="6703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341F9-D401-4B47-BBA4-9B970299B304}">
      <dsp:nvSpPr>
        <dsp:cNvPr id="0" name=""/>
        <dsp:cNvSpPr/>
      </dsp:nvSpPr>
      <dsp:spPr>
        <a:xfrm>
          <a:off x="1411574" y="2667990"/>
          <a:ext cx="1689930" cy="1461988"/>
        </a:xfrm>
        <a:prstGeom prst="hexagon">
          <a:avLst>
            <a:gd name="adj" fmla="val 28570"/>
            <a:gd name="vf" fmla="val 115470"/>
          </a:avLst>
        </a:prstGeom>
        <a:blipFill>
          <a:blip xmlns:r="http://schemas.openxmlformats.org/officeDocument/2006/relationships" r:embed="rId1">
            <a:duotone>
              <a:schemeClr val="accent6">
                <a:tint val="30000"/>
                <a:satMod val="300000"/>
              </a:schemeClr>
              <a:schemeClr val="accent6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6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আইনগত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sz="1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91631" y="2910273"/>
        <a:ext cx="1129816" cy="977422"/>
      </dsp:txXfrm>
    </dsp:sp>
    <dsp:sp modelId="{84B70DD9-F32E-40F9-89DE-23A296313E21}">
      <dsp:nvSpPr>
        <dsp:cNvPr id="0" name=""/>
        <dsp:cNvSpPr/>
      </dsp:nvSpPr>
      <dsp:spPr>
        <a:xfrm>
          <a:off x="1411574" y="897209"/>
          <a:ext cx="1689930" cy="1461988"/>
        </a:xfrm>
        <a:prstGeom prst="hexagon">
          <a:avLst>
            <a:gd name="adj" fmla="val 28570"/>
            <a:gd name="vf" fmla="val 115470"/>
          </a:avLst>
        </a:prstGeom>
        <a:blipFill>
          <a:blip xmlns:r="http://schemas.openxmlformats.org/officeDocument/2006/relationships" r:embed="rId1">
            <a:duotone>
              <a:schemeClr val="accent1">
                <a:tint val="30000"/>
                <a:satMod val="300000"/>
              </a:schemeClr>
              <a:schemeClr val="accent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প্রযুক্তিগত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sz="1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91631" y="1139492"/>
        <a:ext cx="1129816" cy="977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74968-6640-4C94-BEED-ECD3B0D8D930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47973-2C36-44FE-9270-E7CAB5E27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570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47973-2C36-44FE-9270-E7CAB5E270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0768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7/3/2019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7/3/2019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968400"/>
            <a:ext cx="6629400" cy="35742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1200" y="4648201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</a:rPr>
              <a:t>স্বাগতম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সবাইকে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14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52400" y="152400"/>
            <a:ext cx="8610600" cy="83820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পরিবেশের উপাদান সমূহ চিহ্নিতকরণ</a:t>
            </a:r>
            <a:endParaRPr lang="en-US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1676400"/>
            <a:ext cx="3276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প্রাকৃতিক</a:t>
            </a:r>
            <a:r>
              <a:rPr lang="en-US" dirty="0" smtClean="0"/>
              <a:t> </a:t>
            </a:r>
            <a:r>
              <a:rPr lang="en-US" dirty="0" err="1" smtClean="0"/>
              <a:t>পরিবেশ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67000" y="2362200"/>
            <a:ext cx="3276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অর্থনৈতিক</a:t>
            </a:r>
            <a:r>
              <a:rPr lang="en-US" dirty="0" smtClean="0"/>
              <a:t> </a:t>
            </a:r>
            <a:r>
              <a:rPr lang="en-US" dirty="0" err="1" smtClean="0"/>
              <a:t>পরিবেশ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67000" y="2971800"/>
            <a:ext cx="3276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সামাজিক</a:t>
            </a:r>
            <a:r>
              <a:rPr lang="en-US" dirty="0" smtClean="0"/>
              <a:t> </a:t>
            </a:r>
            <a:r>
              <a:rPr lang="en-US" dirty="0" err="1" smtClean="0"/>
              <a:t>ওসাংস্কৃতিক</a:t>
            </a:r>
            <a:r>
              <a:rPr lang="en-US" dirty="0" smtClean="0"/>
              <a:t> </a:t>
            </a:r>
            <a:r>
              <a:rPr lang="en-US" dirty="0" err="1" smtClean="0"/>
              <a:t>পরিবেশ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67000" y="3657600"/>
            <a:ext cx="3276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রাজনৈতিক</a:t>
            </a:r>
            <a:r>
              <a:rPr lang="en-US" dirty="0" smtClean="0"/>
              <a:t> </a:t>
            </a:r>
            <a:r>
              <a:rPr lang="en-US" dirty="0" err="1" smtClean="0"/>
              <a:t>পরিবেশ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667000" y="4419600"/>
            <a:ext cx="3276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প্রযুক্তিগত</a:t>
            </a:r>
            <a:r>
              <a:rPr lang="en-US" dirty="0" smtClean="0"/>
              <a:t> </a:t>
            </a:r>
            <a:r>
              <a:rPr lang="en-US" dirty="0" err="1" smtClean="0"/>
              <a:t>পরিবেশ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667000" y="5181600"/>
            <a:ext cx="3200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আইনগত</a:t>
            </a:r>
            <a:r>
              <a:rPr lang="en-US" dirty="0" smtClean="0"/>
              <a:t> </a:t>
            </a:r>
            <a:r>
              <a:rPr lang="en-US" dirty="0" err="1" smtClean="0"/>
              <a:t>পরিবেশ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5" name="Picture 14" descr="n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2514600" cy="1676400"/>
          </a:xfrm>
          <a:prstGeom prst="rect">
            <a:avLst/>
          </a:prstGeom>
        </p:spPr>
      </p:pic>
      <p:sp>
        <p:nvSpPr>
          <p:cNvPr id="12290" name="AutoShape 2" descr="Best 100+ Natural Images [HD] | Download Free Nature Pictures - Unspla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Best 100+ Natural Images [HD] | Download Free Nature Pictures - Unspla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 descr="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7000"/>
            <a:ext cx="2514600" cy="1905000"/>
          </a:xfrm>
          <a:prstGeom prst="rect">
            <a:avLst/>
          </a:prstGeom>
        </p:spPr>
      </p:pic>
      <p:pic>
        <p:nvPicPr>
          <p:cNvPr id="19" name="Picture 18" descr="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572000"/>
            <a:ext cx="2438400" cy="2057400"/>
          </a:xfrm>
          <a:prstGeom prst="rect">
            <a:avLst/>
          </a:prstGeom>
        </p:spPr>
      </p:pic>
      <p:pic>
        <p:nvPicPr>
          <p:cNvPr id="20" name="Picture 19" descr="ra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143000"/>
            <a:ext cx="2743200" cy="1600200"/>
          </a:xfrm>
          <a:prstGeom prst="rect">
            <a:avLst/>
          </a:prstGeom>
        </p:spPr>
      </p:pic>
      <p:pic>
        <p:nvPicPr>
          <p:cNvPr id="21" name="Picture 20" descr="pr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2971800"/>
            <a:ext cx="2667000" cy="1219200"/>
          </a:xfrm>
          <a:prstGeom prst="rect">
            <a:avLst/>
          </a:prstGeom>
        </p:spPr>
      </p:pic>
      <p:pic>
        <p:nvPicPr>
          <p:cNvPr id="22" name="Picture 21" descr="ai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1" y="4343400"/>
            <a:ext cx="2743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537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7624" y="713509"/>
            <a:ext cx="4157210" cy="2410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456" y="3799468"/>
            <a:ext cx="4426524" cy="1969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00200" y="3171336"/>
            <a:ext cx="2762250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নদনদী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2739" y="6016528"/>
            <a:ext cx="2875182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880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05600" y="2071254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705600" y="2662956"/>
            <a:ext cx="1143000" cy="692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1866898" y="77129"/>
            <a:ext cx="5791202" cy="63638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28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6161808" y="4724400"/>
            <a:ext cx="2372592" cy="12192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endParaRPr lang="en-US" sz="28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6324600" y="2819400"/>
            <a:ext cx="2590800" cy="98006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714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5273" y="3962400"/>
            <a:ext cx="3788807" cy="20146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3581" y="914400"/>
            <a:ext cx="3894219" cy="2043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819880" y="3314699"/>
            <a:ext cx="3124200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 ও ব্যাংকি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3049" y="6096000"/>
            <a:ext cx="3088951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 ও বিনিয়োগ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1828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400800" y="2362200"/>
            <a:ext cx="990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orizontal Scroll 7"/>
          <p:cNvSpPr/>
          <p:nvPr/>
        </p:nvSpPr>
        <p:spPr>
          <a:xfrm>
            <a:off x="1468581" y="0"/>
            <a:ext cx="4932219" cy="9144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পরিবেশ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6144491" y="2641313"/>
            <a:ext cx="1752600" cy="96577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5964381" y="4419600"/>
            <a:ext cx="2722419" cy="9906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মুদ্রাস্ফীতি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77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61"/>
          <a:stretch/>
        </p:blipFill>
        <p:spPr>
          <a:xfrm>
            <a:off x="1309254" y="658921"/>
            <a:ext cx="4126345" cy="1855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91278" y="2856637"/>
            <a:ext cx="2895600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 বিশ্বাস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6033" y="6252413"/>
            <a:ext cx="2291568" cy="40011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 ও সংস্কৃতি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9691" y="3477491"/>
            <a:ext cx="2488045" cy="26092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248400" y="1752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400800" y="2337375"/>
            <a:ext cx="1066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orizontal Scroll 8"/>
          <p:cNvSpPr/>
          <p:nvPr/>
        </p:nvSpPr>
        <p:spPr>
          <a:xfrm>
            <a:off x="762000" y="76200"/>
            <a:ext cx="5791200" cy="609601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6781800" y="2514600"/>
            <a:ext cx="1676400" cy="962891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5943600" y="3505200"/>
            <a:ext cx="2895600" cy="10668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সম্পদ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6386944" y="4648200"/>
            <a:ext cx="2452255" cy="100907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623" y="3505200"/>
            <a:ext cx="2642755" cy="260927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679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698" y="3603511"/>
            <a:ext cx="4489384" cy="20527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0286" y="2846741"/>
            <a:ext cx="1828800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486" y="5803612"/>
            <a:ext cx="4724400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অস্থিতিশীলতা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1765012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934200" y="2514600"/>
            <a:ext cx="1066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Horizontal Scroll 6"/>
          <p:cNvSpPr/>
          <p:nvPr/>
        </p:nvSpPr>
        <p:spPr>
          <a:xfrm>
            <a:off x="1295400" y="0"/>
            <a:ext cx="4343400" cy="6858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পরিবেশ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867400" y="2514600"/>
            <a:ext cx="3047999" cy="11430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5867401" y="3908700"/>
            <a:ext cx="3200400" cy="8157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শৃঙ্খলা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5867401" y="5216513"/>
            <a:ext cx="3200400" cy="87948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123" y="829276"/>
            <a:ext cx="4546535" cy="187147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44467" y="6074417"/>
            <a:ext cx="3429000" cy="304800"/>
          </a:xfrm>
        </p:spPr>
        <p:txBody>
          <a:bodyPr/>
          <a:lstStyle/>
          <a:p>
            <a:r>
              <a:rPr lang="en-US" smtClean="0"/>
              <a:t>7/3/2019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531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453" y="713509"/>
            <a:ext cx="5117015" cy="2701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98" y="3886200"/>
            <a:ext cx="5130870" cy="2509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309255" y="3415141"/>
            <a:ext cx="2957945" cy="40011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সংরক্ষণ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6395588"/>
            <a:ext cx="2590800" cy="40011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 আইন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2092036"/>
            <a:ext cx="180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934200" y="2721259"/>
            <a:ext cx="10667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orizontal Scroll 3"/>
          <p:cNvSpPr/>
          <p:nvPr/>
        </p:nvSpPr>
        <p:spPr>
          <a:xfrm>
            <a:off x="1219200" y="0"/>
            <a:ext cx="3581400" cy="713509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 পরিবেশ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740468" y="3048000"/>
            <a:ext cx="3225664" cy="8382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 আইন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740468" y="4683694"/>
            <a:ext cx="3225664" cy="9144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ভোক্তা আইন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99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964" y="914400"/>
            <a:ext cx="4232567" cy="2169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3055611"/>
            <a:ext cx="3262746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শিক্ষার সুবিধা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6963" y="6176244"/>
            <a:ext cx="2930237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কারিগরি দক্ষতা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7711" y="1828800"/>
            <a:ext cx="192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477000" y="2427430"/>
            <a:ext cx="990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ular Callout 3"/>
          <p:cNvSpPr/>
          <p:nvPr/>
        </p:nvSpPr>
        <p:spPr>
          <a:xfrm>
            <a:off x="609600" y="55419"/>
            <a:ext cx="4197931" cy="70788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প্রযুক্তিগত পরিবেশ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4572000" y="2743200"/>
            <a:ext cx="4038600" cy="17526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আমদানির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সুযোগ-সুবিধা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4572000" y="5140927"/>
            <a:ext cx="4495800" cy="10668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 প্রযুক্তিনির্ভর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964" y="3962400"/>
            <a:ext cx="3830782" cy="2057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9025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609703"/>
              </p:ext>
            </p:extLst>
          </p:nvPr>
        </p:nvGraphicFramePr>
        <p:xfrm>
          <a:off x="762000" y="2895600"/>
          <a:ext cx="662940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5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825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643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উপাদান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অনুকূল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প্রতিকূল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জলবায়ু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বিদ্যু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ভূমি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নদনদী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ঐতিয্য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ব্যাংকিং</a:t>
                      </a:r>
                      <a:r>
                        <a:rPr lang="bn-BD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সুবিধা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1447800"/>
            <a:ext cx="6629400" cy="83099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এলাকায় নিচের পরিবেশের উপাদান গুলো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জন্য অনুকূল না প্রতিকূল তা ব্যাখ্যা কর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1981200" y="152400"/>
            <a:ext cx="4495800" cy="106680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533400"/>
            <a:ext cx="20574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সময়</a:t>
            </a:r>
            <a:r>
              <a:rPr lang="en-US" dirty="0" smtClean="0"/>
              <a:t>- ১০ </a:t>
            </a:r>
            <a:r>
              <a:rPr lang="en-US" dirty="0" err="1" smtClean="0"/>
              <a:t>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40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2819400"/>
            <a:ext cx="7239000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পরিবেশর উপাদান কয়টি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3530025"/>
            <a:ext cx="7239000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বনভূমি কোন পরিবেশের উপাদান?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4215825"/>
            <a:ext cx="7467600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 কোন পরিবেশের উপাদান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5054025"/>
            <a:ext cx="7772400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প্রযুক্তিগত উন্নয়ন উৎপাদনকে কি করে 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295400" y="685800"/>
            <a:ext cx="4495800" cy="990600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4600" y="914400"/>
            <a:ext cx="19812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সময়</a:t>
            </a:r>
            <a:r>
              <a:rPr lang="en-US" dirty="0" smtClean="0"/>
              <a:t>- ০৫ </a:t>
            </a:r>
            <a:r>
              <a:rPr lang="en-US" dirty="0" err="1" smtClean="0"/>
              <a:t>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250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5" grpId="0" animBg="1"/>
      <p:bldP spid="16" grpId="0" animBg="1"/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1142999"/>
            <a:ext cx="4419599" cy="30812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33600" y="381000"/>
            <a:ext cx="36576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বাড়ির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কাজ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4953000"/>
            <a:ext cx="7924800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/>
              </a:rPr>
              <a:t>সুষ্ঠু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রাজনৈতিক</a:t>
            </a:r>
            <a:r>
              <a:rPr lang="en-US" sz="2000" b="1" dirty="0" smtClean="0">
                <a:latin typeface="NikoshBAN"/>
              </a:rPr>
              <a:t>  </a:t>
            </a:r>
            <a:r>
              <a:rPr lang="en-US" sz="2000" b="1" dirty="0" err="1" smtClean="0">
                <a:latin typeface="NikoshBAN"/>
              </a:rPr>
              <a:t>পরিবেশ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ব্যবসায়িক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পরিবেশের</a:t>
            </a:r>
            <a:r>
              <a:rPr lang="en-US" sz="2000" b="1" dirty="0" smtClean="0">
                <a:latin typeface="NikoshBAN"/>
              </a:rPr>
              <a:t>  </a:t>
            </a:r>
            <a:r>
              <a:rPr lang="en-US" sz="2000" b="1" dirty="0" err="1" smtClean="0">
                <a:latin typeface="NikoshBAN"/>
              </a:rPr>
              <a:t>জন্য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উত্তম</a:t>
            </a:r>
            <a:r>
              <a:rPr lang="en-US" sz="2000" b="1" dirty="0" smtClean="0">
                <a:latin typeface="NikoshBAN"/>
              </a:rPr>
              <a:t>- </a:t>
            </a:r>
            <a:r>
              <a:rPr lang="en-US" sz="2000" b="1" dirty="0" err="1" smtClean="0">
                <a:latin typeface="NikoshBAN"/>
              </a:rPr>
              <a:t>যুক্তি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সহকারে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ব্যাখ্যা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দাও</a:t>
            </a:r>
            <a:r>
              <a:rPr lang="en-US" sz="2000" b="1" dirty="0" smtClean="0">
                <a:latin typeface="NikoshBAN"/>
              </a:rPr>
              <a:t> ।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72193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0480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2548612"/>
            <a:ext cx="2971799" cy="378565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শ্রেণি: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বিষয়:ব্যবসায় উদ্যোগ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:প্রথম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সময়: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৫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০৩/০৭/২০১৯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505200"/>
            <a:ext cx="4419599" cy="19389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NikoshBAN"/>
              </a:rPr>
              <a:t>নামঃপিংকি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</a:rPr>
              <a:t>পাল</a:t>
            </a:r>
            <a:endParaRPr lang="en-US" sz="2400" b="1" dirty="0" smtClean="0">
              <a:solidFill>
                <a:srgbClr val="002060"/>
              </a:solidFill>
              <a:latin typeface="NikoshBAN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NikoshBAN"/>
              </a:rPr>
              <a:t>(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</a:rPr>
              <a:t>সহকারী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</a:rPr>
              <a:t>শিক্ষক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</a:rPr>
              <a:t>)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</a:rPr>
              <a:t>ব্যবসায়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</a:rPr>
              <a:t>শিক্ষা</a:t>
            </a:r>
            <a:endParaRPr lang="en-US" sz="2400" b="1" dirty="0" smtClean="0">
              <a:solidFill>
                <a:srgbClr val="002060"/>
              </a:solidFill>
              <a:latin typeface="NikoshBAN"/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  <a:latin typeface="NikoshBAN"/>
              </a:rPr>
              <a:t>গাজীপুর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</a:rPr>
              <a:t>হাই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</a:rPr>
              <a:t>স্কুল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</a:rPr>
              <a:t>এন্ড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</a:rPr>
              <a:t>কলেজ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</a:rPr>
              <a:t>।</a:t>
            </a:r>
            <a:endParaRPr lang="en-US" sz="24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76600" y="1066800"/>
            <a:ext cx="2971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643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533400"/>
            <a:ext cx="7315200" cy="50040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438400" y="4724400"/>
            <a:ext cx="3378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ধন্যবাদ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সকলকে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49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895206" y="533400"/>
            <a:ext cx="6248400" cy="76200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828800"/>
            <a:ext cx="3659776" cy="3129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828800"/>
            <a:ext cx="3862840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066800" y="5334000"/>
            <a:ext cx="2590800" cy="381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ব্যবসায়িক</a:t>
            </a:r>
            <a:r>
              <a:rPr lang="en-US" dirty="0" smtClean="0"/>
              <a:t> </a:t>
            </a:r>
            <a:r>
              <a:rPr lang="en-US" dirty="0" err="1" smtClean="0"/>
              <a:t>প্রতিষ্ঠান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0" y="5410200"/>
            <a:ext cx="23622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পরিবহন</a:t>
            </a:r>
            <a:r>
              <a:rPr lang="en-US" dirty="0" smtClean="0"/>
              <a:t> </a:t>
            </a:r>
            <a:r>
              <a:rPr lang="en-US" dirty="0" err="1" smtClean="0"/>
              <a:t>ব্যবসা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7392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527215"/>
            <a:ext cx="3950825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219200" y="342688"/>
            <a:ext cx="5486400" cy="7386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2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4109" y="1527215"/>
            <a:ext cx="3886200" cy="330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905000" y="5638800"/>
            <a:ext cx="4362209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গার্মেন্টস</a:t>
            </a:r>
            <a:r>
              <a:rPr lang="en-US" sz="2000" dirty="0" smtClean="0"/>
              <a:t>  </a:t>
            </a:r>
            <a:r>
              <a:rPr lang="en-US" sz="2000" dirty="0" err="1" smtClean="0"/>
              <a:t>শিল্প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17115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1246" y="3048000"/>
            <a:ext cx="5638800" cy="104644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পরিবেশ</a:t>
            </a:r>
            <a:endParaRPr lang="en-US" sz="4400" b="1" dirty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219200"/>
            <a:ext cx="4495800" cy="584775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আজকের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পাঠের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বিষয়</a:t>
            </a:r>
            <a:endParaRPr lang="en-US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49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781131"/>
            <a:ext cx="8077200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</a:t>
            </a:r>
            <a:r>
              <a:rPr lang="en-US" sz="2800" b="1" dirty="0" err="1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বেশের</a:t>
            </a:r>
            <a:r>
              <a:rPr lang="en-US" sz="2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bn-BD" sz="2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2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পরিবেশের উপাদানগুলো চিহ্নিত করতে পারবে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পরিবেশের উপাদানগুলো ব্যাখ্যা করতে পারবে</a:t>
            </a:r>
            <a:r>
              <a:rPr lang="en-US" sz="2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Curved Down Ribbon 4"/>
          <p:cNvSpPr/>
          <p:nvPr/>
        </p:nvSpPr>
        <p:spPr>
          <a:xfrm>
            <a:off x="1219200" y="178443"/>
            <a:ext cx="6781800" cy="1219200"/>
          </a:xfrm>
          <a:prstGeom prst="ellipseRibb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447800" y="1524000"/>
            <a:ext cx="4724400" cy="6096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শিক্ষার্থীরা...</a:t>
            </a:r>
            <a:endParaRPr lang="en-US" sz="28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51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609600"/>
            <a:ext cx="6781800" cy="414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553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568124"/>
            <a:ext cx="6485796" cy="46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888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4045623782"/>
              </p:ext>
            </p:extLst>
          </p:nvPr>
        </p:nvGraphicFramePr>
        <p:xfrm>
          <a:off x="0" y="12954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Horizontal Scroll 1"/>
          <p:cNvSpPr/>
          <p:nvPr/>
        </p:nvSpPr>
        <p:spPr>
          <a:xfrm>
            <a:off x="2209800" y="152400"/>
            <a:ext cx="5257800" cy="914400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পরিবেশ</a:t>
            </a:r>
            <a:endParaRPr lang="en-US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16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DDC92D-E09C-4C61-AC76-871A8129E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D5FB70-3D5E-48F8-88D9-AB6895598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B9EF05-5727-4D92-A1BC-2864BD460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AB7BB-F3BD-40FF-885A-B471196CC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91F996-8AD1-4100-969E-25D8A0CB9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D7BFEB-C9C2-43AF-A111-BEC377A95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FC792A-BCDD-4203-B8E4-084849B0A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E993D1-63F5-4C42-832E-047864571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4B77D9-16E8-4935-AAFB-DD8056C48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CD07E5-EFC7-41D9-AAD7-6C2BA2D14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735A74-EE1F-42BA-8550-EA2B5A24A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C052B-0331-4260-A615-C441CD808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D9E923-0CEE-473E-90DC-D0966DBB1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765</TotalTime>
  <Words>251</Words>
  <Application>Microsoft Office PowerPoint</Application>
  <PresentationFormat>On-screen Show (4:3)</PresentationFormat>
  <Paragraphs>108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Shofiq</dc:creator>
  <cp:lastModifiedBy>My</cp:lastModifiedBy>
  <cp:revision>156</cp:revision>
  <dcterms:created xsi:type="dcterms:W3CDTF">2006-08-16T00:00:00Z</dcterms:created>
  <dcterms:modified xsi:type="dcterms:W3CDTF">2020-11-26T06:56:19Z</dcterms:modified>
</cp:coreProperties>
</file>