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89" r:id="rId3"/>
    <p:sldId id="290" r:id="rId4"/>
    <p:sldId id="288" r:id="rId5"/>
    <p:sldId id="257" r:id="rId6"/>
    <p:sldId id="258" r:id="rId7"/>
    <p:sldId id="260" r:id="rId8"/>
    <p:sldId id="291" r:id="rId9"/>
    <p:sldId id="281" r:id="rId10"/>
    <p:sldId id="263" r:id="rId11"/>
    <p:sldId id="272" r:id="rId12"/>
    <p:sldId id="293" r:id="rId13"/>
    <p:sldId id="264" r:id="rId14"/>
    <p:sldId id="265" r:id="rId15"/>
    <p:sldId id="266" r:id="rId16"/>
    <p:sldId id="267" r:id="rId17"/>
    <p:sldId id="268" r:id="rId18"/>
    <p:sldId id="283" r:id="rId19"/>
    <p:sldId id="279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9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28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819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4971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311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5178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291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445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929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608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36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922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083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111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283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54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804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1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1075" y="67191"/>
            <a:ext cx="4391697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স্বাগতম</a:t>
            </a:r>
            <a:r>
              <a:rPr lang="en-US" sz="8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80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026" name="Picture 2" descr="মিল কারখানায় পাওয়ার ফ্যাক্টর কত রাখা প্রয়োজন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6" y="1474281"/>
            <a:ext cx="7585656" cy="5145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9752" y="315594"/>
            <a:ext cx="3872248" cy="3535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06809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9" y="583347"/>
            <a:ext cx="4932608" cy="3924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5210" y="5383369"/>
            <a:ext cx="1085523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তৈরি করা হয়েছে।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NRM\কককক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583348"/>
            <a:ext cx="4893972" cy="3924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756856" y="2228045"/>
            <a:ext cx="618186" cy="56667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1323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714375"/>
            <a:ext cx="4752304" cy="398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3407" y="5486399"/>
            <a:ext cx="988858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LightBAN" pitchFamily="2" charset="0"/>
                <a:cs typeface="NikoshLightBAN" pitchFamily="2" charset="0"/>
              </a:rPr>
              <a:t>সূতা থেকে কাপড় তৈরি করা </a:t>
            </a:r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হ</a:t>
            </a:r>
            <a:r>
              <a:rPr lang="en-US" sz="4800" dirty="0" err="1" smtClean="0">
                <a:latin typeface="NikoshLightBAN" pitchFamily="2" charset="0"/>
                <a:cs typeface="NikoshLightBAN" pitchFamily="2" charset="0"/>
              </a:rPr>
              <a:t>য়েছে</a:t>
            </a:r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।</a:t>
            </a:r>
            <a:endParaRPr lang="en-US" sz="4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79582" y="2643188"/>
            <a:ext cx="566671" cy="56667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:\NRM\ররর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14375"/>
            <a:ext cx="5151550" cy="3986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596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3599"/>
            <a:ext cx="12192000" cy="76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 smtClean="0">
                <a:solidFill>
                  <a:srgbClr val="FFFF00"/>
                </a:solidFill>
              </a:rPr>
              <a:t>শিল্পের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প্রকারভেদ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প্রধানত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পাঁচ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44583" y="1066129"/>
            <a:ext cx="2037976" cy="71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প্রজনন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94069" y="1081750"/>
            <a:ext cx="2123885" cy="64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নিষ্কাশন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29590" y="1050507"/>
            <a:ext cx="1866858" cy="67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নিমার্ণ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22069" y="5623951"/>
            <a:ext cx="2263554" cy="704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উৎপাদন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478072" y="5577424"/>
            <a:ext cx="1635618" cy="708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সেবা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endParaRPr lang="en-US" sz="2800" dirty="0"/>
          </a:p>
        </p:txBody>
      </p:sp>
      <p:pic>
        <p:nvPicPr>
          <p:cNvPr id="21" name="Picture 20" descr="Chandra-(6)20160616105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58" y="2176527"/>
            <a:ext cx="3670477" cy="2472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Down Arrow 21"/>
          <p:cNvSpPr/>
          <p:nvPr/>
        </p:nvSpPr>
        <p:spPr>
          <a:xfrm>
            <a:off x="1532126" y="1854555"/>
            <a:ext cx="484632" cy="3219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640946" y="1803038"/>
            <a:ext cx="484632" cy="3219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_19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28" y="2176528"/>
            <a:ext cx="3438659" cy="2472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Down Arrow 24"/>
          <p:cNvSpPr/>
          <p:nvPr/>
        </p:nvSpPr>
        <p:spPr>
          <a:xfrm>
            <a:off x="9700174" y="1803037"/>
            <a:ext cx="484632" cy="3219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577219" y="5733657"/>
            <a:ext cx="54019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117497" y="5689277"/>
            <a:ext cx="54019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E:\NRM\ন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09" y="4776394"/>
            <a:ext cx="3360663" cy="2081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NRM\ডয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1" y="2176528"/>
            <a:ext cx="3387850" cy="2472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NRM\ডপ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687" y="4776394"/>
            <a:ext cx="3268149" cy="2081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54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6103" y="4064498"/>
            <a:ext cx="2246277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নার্সারি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7977" y="4064498"/>
            <a:ext cx="2115765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হ্যাচারি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7448" y="5195761"/>
            <a:ext cx="11848562" cy="144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প্রজনন</a:t>
            </a:r>
            <a:r>
              <a:rPr lang="en-US" sz="4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 smtClean="0"/>
              <a:t>উৎপাদিত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সামগ্রী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পুনরায়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উৎপাদনের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যেমন</a:t>
            </a:r>
            <a:r>
              <a:rPr lang="en-US" sz="2800" dirty="0" smtClean="0"/>
              <a:t>: </a:t>
            </a:r>
            <a:r>
              <a:rPr lang="en-US" sz="2800" dirty="0" err="1" smtClean="0"/>
              <a:t>নার্সারি</a:t>
            </a:r>
            <a:r>
              <a:rPr lang="en-US" sz="2800" dirty="0" smtClean="0"/>
              <a:t>, </a:t>
            </a:r>
            <a:r>
              <a:rPr lang="en-US" sz="2800" dirty="0" err="1" smtClean="0"/>
              <a:t>হ্যাচারি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ইত্যাদি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3" name="AutoShape 2" descr="Image result for নার্সারি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E:\NRM\ওওওওওও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463638"/>
            <a:ext cx="5035639" cy="3541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NRM\নেনননননন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7" y="463638"/>
            <a:ext cx="5460642" cy="3541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638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847" y="3799268"/>
            <a:ext cx="3070946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গ্যাস উত্তোলন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0777" y="3799268"/>
            <a:ext cx="2932413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E:\NRM\ম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425003"/>
            <a:ext cx="5022760" cy="3374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NRM\স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5" y="425003"/>
            <a:ext cx="5022761" cy="3374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8526" y="4711715"/>
            <a:ext cx="11269013" cy="189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নিষ্কাষন</a:t>
            </a:r>
            <a:r>
              <a:rPr lang="en-US" sz="40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শিল্পের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ভূগর্ভ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বায়ু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আহরণ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088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0423" y="3927904"/>
            <a:ext cx="2749550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নির্মাণ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4023" y="3942073"/>
            <a:ext cx="2595888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NRM\র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1" y="283334"/>
            <a:ext cx="5009882" cy="358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NRM\র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283334"/>
            <a:ext cx="4997003" cy="358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7583" y="5125792"/>
            <a:ext cx="9749307" cy="1571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নির্মাণ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শিল্প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err="1" smtClean="0"/>
              <a:t>শিল্পের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রাস্তাঘাট</a:t>
            </a:r>
            <a:r>
              <a:rPr lang="en-US" sz="3200" dirty="0" smtClean="0"/>
              <a:t>, </a:t>
            </a:r>
            <a:r>
              <a:rPr lang="en-US" sz="3200" dirty="0" err="1" smtClean="0"/>
              <a:t>সেতু</a:t>
            </a:r>
            <a:r>
              <a:rPr lang="en-US" sz="3200" dirty="0" smtClean="0"/>
              <a:t> </a:t>
            </a:r>
            <a:r>
              <a:rPr lang="en-US" sz="3200" dirty="0" err="1" smtClean="0"/>
              <a:t>ইত্যাদি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নির্মাণ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118579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03024" y="3885868"/>
            <a:ext cx="2037901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874" y="3885867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5510" y="3979917"/>
            <a:ext cx="2382591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8013" y="3885867"/>
            <a:ext cx="244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NRM\মমমমমমমম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6" y="425003"/>
            <a:ext cx="5215944" cy="3361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NRM\ম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425003"/>
            <a:ext cx="5215944" cy="3361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384" y="4721284"/>
            <a:ext cx="11677090" cy="2136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</a:rPr>
              <a:t>উৎপাদন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শিল্প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 smtClean="0"/>
              <a:t>শিল্পে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শ্রম</a:t>
            </a:r>
            <a:r>
              <a:rPr lang="en-US" sz="2800" dirty="0" smtClean="0"/>
              <a:t> ও </a:t>
            </a:r>
            <a:r>
              <a:rPr lang="en-US" sz="2800" dirty="0" err="1" smtClean="0"/>
              <a:t>যন্ত্রের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কাঁচামালকে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প্রক্রিয়াজাত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চূড়ান্ত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পণ্যে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রুপান্তর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69826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77668" y="4237149"/>
            <a:ext cx="2664028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3396" y="4264858"/>
            <a:ext cx="2351315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স্বাস্থ্য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সেবা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NRM\সস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270455"/>
            <a:ext cx="5409127" cy="3966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NRM\সম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270455"/>
            <a:ext cx="5325414" cy="3966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" y="5007265"/>
            <a:ext cx="11874137" cy="1850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FFFF00"/>
                </a:solidFill>
              </a:rPr>
              <a:t>সেবা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শিল্প</a:t>
            </a:r>
            <a:r>
              <a:rPr lang="en-US" sz="2400" dirty="0" smtClean="0">
                <a:solidFill>
                  <a:srgbClr val="FFFF00"/>
                </a:solidFill>
              </a:rPr>
              <a:t>: </a:t>
            </a:r>
            <a:r>
              <a:rPr lang="en-US" sz="2400" dirty="0" err="1" smtClean="0"/>
              <a:t>শিল্প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জীবনযাত্রা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সহজ</a:t>
            </a:r>
            <a:r>
              <a:rPr lang="en-US" sz="2400" dirty="0" smtClean="0"/>
              <a:t> ও </a:t>
            </a:r>
            <a:r>
              <a:rPr lang="en-US" sz="2400" dirty="0" err="1" smtClean="0"/>
              <a:t>আরামদায়ক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36424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5020" y="693821"/>
            <a:ext cx="6284767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3808" y="2768958"/>
            <a:ext cx="6877319" cy="24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যেকোনো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শিল্পের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সংঙ্গাসহ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166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7203" y="424591"/>
            <a:ext cx="3490403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7202" y="2202287"/>
            <a:ext cx="9904083" cy="38894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200" dirty="0" smtClean="0"/>
              <a:t>  </a:t>
            </a:r>
            <a:r>
              <a:rPr lang="en-US" sz="3600" dirty="0" err="1" smtClean="0"/>
              <a:t>শিল্প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     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উদাহরণ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দাও</a:t>
            </a:r>
            <a:r>
              <a:rPr lang="en-US" sz="3600" dirty="0" smtClean="0"/>
              <a:t>।</a:t>
            </a:r>
          </a:p>
          <a:p>
            <a:r>
              <a:rPr lang="en-US" sz="3600" dirty="0" smtClean="0"/>
              <a:t>     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প্রজনন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/>
              <a:t>  </a:t>
            </a:r>
            <a:r>
              <a:rPr lang="en-US" sz="3600" dirty="0" err="1" smtClean="0"/>
              <a:t>শিল্পের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উপকৃত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হই</a:t>
            </a:r>
            <a:r>
              <a:rPr lang="en-US" sz="3600" dirty="0" smtClean="0"/>
              <a:t> </a:t>
            </a:r>
            <a:r>
              <a:rPr lang="en-US" sz="3600" dirty="0" smtClean="0"/>
              <a:t>             </a:t>
            </a:r>
            <a:r>
              <a:rPr lang="en-US" sz="3600" dirty="0" err="1" smtClean="0"/>
              <a:t>কীভাবে</a:t>
            </a:r>
            <a:r>
              <a:rPr lang="en-US" sz="3600" dirty="0" smtClean="0"/>
              <a:t> ? </a:t>
            </a:r>
            <a:endParaRPr lang="en-US" sz="3600" dirty="0"/>
          </a:p>
        </p:txBody>
      </p:sp>
      <p:sp>
        <p:nvSpPr>
          <p:cNvPr id="3" name="Flowchart: Decision 2"/>
          <p:cNvSpPr/>
          <p:nvPr/>
        </p:nvSpPr>
        <p:spPr>
          <a:xfrm>
            <a:off x="1100915" y="2614411"/>
            <a:ext cx="611975" cy="360610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1100914" y="3307724"/>
            <a:ext cx="611975" cy="360610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1100915" y="3820731"/>
            <a:ext cx="611975" cy="529596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1100915" y="4461164"/>
            <a:ext cx="611975" cy="484909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557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তুলা গাছে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E:\NRM\সেসস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7"/>
            <a:ext cx="3272352" cy="2752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AutoShape 7" descr="Image result for তুলা গাছের ছব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E:\NRM\মমম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3" y="312737"/>
            <a:ext cx="3528810" cy="2752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E:\NRM\াাাা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873" y="312736"/>
            <a:ext cx="3683358" cy="2752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" name="Right Arrow 9"/>
          <p:cNvSpPr/>
          <p:nvPr/>
        </p:nvSpPr>
        <p:spPr>
          <a:xfrm>
            <a:off x="3683358" y="1500388"/>
            <a:ext cx="450761" cy="4250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834649" y="1476451"/>
            <a:ext cx="450761" cy="4250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 descr="E:\NRM\কক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03054"/>
            <a:ext cx="3272352" cy="3039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7" name="Picture 5" descr="E:\NRM\রররর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3" y="3503054"/>
            <a:ext cx="3528810" cy="3039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8" name="Right Arrow 17"/>
          <p:cNvSpPr/>
          <p:nvPr/>
        </p:nvSpPr>
        <p:spPr>
          <a:xfrm>
            <a:off x="3683357" y="4726547"/>
            <a:ext cx="450761" cy="4250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8306873" y="3503054"/>
            <a:ext cx="3683358" cy="303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জামা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প্রক্রিয়া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3200" dirty="0" smtClean="0"/>
              <a:t>টি </a:t>
            </a:r>
            <a:r>
              <a:rPr lang="en-US" sz="3200" dirty="0" err="1" smtClean="0"/>
              <a:t>ধাপে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দেখানো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হলো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150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954" y="1390271"/>
            <a:ext cx="4199481" cy="1275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বাড়ীর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3" name="AutoShape 2" descr="Image result for বাড়ি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E:\NRM\ক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64" y="160338"/>
            <a:ext cx="5756856" cy="3734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796" y="4056845"/>
            <a:ext cx="9633397" cy="19318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পাঁচটি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উদাহরণ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41705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NRM\ক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7" y="1171977"/>
            <a:ext cx="5705340" cy="3554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13690" y="2729345"/>
            <a:ext cx="3335628" cy="10252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1532587" y="4990011"/>
            <a:ext cx="8345509" cy="17504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অপরকে</a:t>
            </a:r>
            <a:r>
              <a:rPr lang="en-US" sz="6000" dirty="0" smtClean="0"/>
              <a:t> সৎ </a:t>
            </a:r>
            <a:r>
              <a:rPr lang="en-US" sz="6000" dirty="0" err="1" smtClean="0"/>
              <a:t>পরামর্শ</a:t>
            </a:r>
            <a:r>
              <a:rPr lang="en-US" sz="6000" dirty="0" smtClean="0"/>
              <a:t> </a:t>
            </a:r>
            <a:r>
              <a:rPr lang="en-US" sz="6000" dirty="0" err="1" smtClean="0"/>
              <a:t>দাও</a:t>
            </a:r>
            <a:r>
              <a:rPr lang="en-US" sz="6000" dirty="0" smtClean="0"/>
              <a:t>।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150335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NRM\ওওওও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3" y="193183"/>
            <a:ext cx="3464418" cy="2833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NRM\দদদদদ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16" y="193183"/>
            <a:ext cx="3316310" cy="2833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NRM\ততততত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19" y="193183"/>
            <a:ext cx="3482998" cy="2833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NRM\ববববব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19" y="3593205"/>
            <a:ext cx="3482998" cy="25500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NRM\ররররর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3" y="3593205"/>
            <a:ext cx="3464418" cy="25500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867955" y="1397357"/>
            <a:ext cx="450761" cy="4250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760257" y="1397357"/>
            <a:ext cx="450761" cy="4250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67954" y="4655710"/>
            <a:ext cx="450761" cy="4250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760256" y="4655711"/>
            <a:ext cx="450761" cy="4250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400800"/>
            <a:ext cx="1237052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আসবাবপত্র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প্রক্রিয়া</a:t>
            </a:r>
            <a:r>
              <a:rPr lang="en-US" sz="2400" dirty="0" smtClean="0"/>
              <a:t> 6টি </a:t>
            </a:r>
            <a:r>
              <a:rPr lang="en-US" sz="2400" dirty="0" err="1" smtClean="0"/>
              <a:t>ধাপে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14" y="3538469"/>
            <a:ext cx="3441541" cy="25017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7009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8831" y="380010"/>
            <a:ext cx="5712031" cy="1015663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6000" dirty="0" smtClean="0">
                <a:solidFill>
                  <a:srgbClr val="FFFFFF"/>
                </a:solidFill>
                <a:latin typeface="NikoshBAN" pitchFamily="2" charset="0"/>
              </a:rPr>
              <a:t>পরিচিতি</a:t>
            </a:r>
            <a:endParaRPr lang="en-US" sz="6000" dirty="0">
              <a:solidFill>
                <a:srgbClr val="FFFFFF"/>
              </a:solidFill>
              <a:latin typeface="NikoshBAN" pitchFamily="2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36297" y="1728398"/>
            <a:ext cx="7770254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নামঃ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পিংকি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পাল</a:t>
            </a:r>
            <a:endParaRPr lang="en-US" sz="3600" b="1" dirty="0" smtClean="0">
              <a:latin typeface="NikoshLightBAN" pitchFamily="2" charset="0"/>
              <a:cs typeface="NikoshLight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ব্যবসায়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শিক্ষা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গাজীপুর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হাই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স্কুল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এন্ড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কলেজ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। </a:t>
            </a:r>
            <a:endParaRPr lang="en-US" sz="3600" b="1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8378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6374674" y="2493963"/>
            <a:ext cx="4778236" cy="263221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44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শেণিঃ</a:t>
            </a:r>
            <a:r>
              <a:rPr lang="en-US" sz="4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 -১০ম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4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defTabSz="914400">
              <a:defRPr/>
            </a:pP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b="1" dirty="0" smtClean="0">
                <a:ln/>
                <a:latin typeface="SutonnyMJ" pitchFamily="2" charset="0"/>
                <a:cs typeface="SutonnyMJ" pitchFamily="2" charset="0"/>
              </a:rPr>
              <a:t>0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bn-BD" sz="44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85" y="2051523"/>
            <a:ext cx="3171266" cy="365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lowchart: Terminator 11"/>
          <p:cNvSpPr/>
          <p:nvPr/>
        </p:nvSpPr>
        <p:spPr>
          <a:xfrm>
            <a:off x="2827694" y="395813"/>
            <a:ext cx="5486202" cy="1048727"/>
          </a:xfrm>
          <a:prstGeom prst="flowChartTerminator">
            <a:avLst/>
          </a:prstGeom>
          <a:pattFill prst="pct8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26579" y="480059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513176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1387" y="1991790"/>
            <a:ext cx="5325414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Industry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3657600" y="4715691"/>
            <a:ext cx="4754880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914400">
              <a:tabLst>
                <a:tab pos="153987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5400" dirty="0">
                <a:solidFill>
                  <a:srgbClr val="000000"/>
                </a:solidFill>
                <a:latin typeface="NikoshBAN" pitchFamily="2"/>
                <a:ea typeface=""/>
                <a:cs typeface="NikoshBAN" pitchFamily="2"/>
              </a:rPr>
              <a:t>অধ্যায়</a:t>
            </a:r>
            <a:r>
              <a:rPr lang="en-US" sz="5400" dirty="0">
                <a:solidFill>
                  <a:srgbClr val="000000"/>
                </a:solidFill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5400" dirty="0" smtClean="0">
                <a:solidFill>
                  <a:srgbClr val="000000"/>
                </a:solidFill>
                <a:latin typeface="NikoshBAN" pitchFamily="2"/>
                <a:ea typeface=""/>
                <a:cs typeface="NikoshBAN" pitchFamily="2"/>
              </a:rPr>
              <a:t>:</a:t>
            </a:r>
            <a:r>
              <a:rPr lang="en-US" sz="5400" dirty="0" err="1" smtClean="0">
                <a:solidFill>
                  <a:srgbClr val="000000"/>
                </a:solidFill>
                <a:latin typeface="NikoshBAN" pitchFamily="2"/>
                <a:ea typeface=""/>
                <a:cs typeface="NikoshBAN" pitchFamily="2"/>
              </a:rPr>
              <a:t>সপ্তম</a:t>
            </a:r>
            <a:r>
              <a:rPr lang="en-US" sz="5400" dirty="0" smtClean="0">
                <a:solidFill>
                  <a:srgbClr val="000000"/>
                </a:solidFill>
                <a:latin typeface="NikoshBAN" pitchFamily="2"/>
                <a:ea typeface=""/>
                <a:cs typeface="NikoshBAN" pitchFamily="2"/>
              </a:rPr>
              <a:t> </a:t>
            </a:r>
            <a:endParaRPr lang="bn-BD" sz="5400" dirty="0">
              <a:solidFill>
                <a:srgbClr val="000000"/>
              </a:solidFill>
              <a:latin typeface="NikoshBAN" pitchFamily="2"/>
              <a:ea typeface=""/>
              <a:cs typeface="NikoshBAN" pitchFamily="2"/>
            </a:endParaRPr>
          </a:p>
          <a:p>
            <a:pPr algn="ctr" defTabSz="914400">
              <a:tabLst>
                <a:tab pos="153987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5400" dirty="0">
                <a:solidFill>
                  <a:srgbClr val="000000"/>
                </a:solidFill>
                <a:latin typeface="NikoshBAN" pitchFamily="2"/>
                <a:ea typeface=""/>
                <a:cs typeface="NikoshBAN" pitchFamily="2"/>
              </a:rPr>
              <a:t>পৃষ্ঠা </a:t>
            </a:r>
            <a:r>
              <a:rPr lang="en-US" sz="5400" dirty="0">
                <a:solidFill>
                  <a:srgbClr val="000000"/>
                </a:solidFill>
                <a:latin typeface="NikoshBAN" pitchFamily="2"/>
                <a:ea typeface=""/>
                <a:cs typeface="NikoshBAN" pitchFamily="2"/>
              </a:rPr>
              <a:t>: </a:t>
            </a:r>
            <a:r>
              <a:rPr lang="bn-BD" sz="5400" dirty="0">
                <a:solidFill>
                  <a:srgbClr val="000000"/>
                </a:solidFill>
                <a:latin typeface="NikoshBAN" pitchFamily="2"/>
                <a:ea typeface=""/>
                <a:cs typeface="NikoshBAN" pitchFamily="2"/>
              </a:rPr>
              <a:t>০৪</a:t>
            </a:r>
            <a:endParaRPr lang="en-US" sz="5400" dirty="0">
              <a:solidFill>
                <a:srgbClr val="000000"/>
              </a:solidFill>
              <a:latin typeface="NikoshBAN" pitchFamily="2"/>
              <a:ea typeface=""/>
              <a:cs typeface="NikoshBAN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246" y="466164"/>
            <a:ext cx="7694735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বিষয়..</a:t>
            </a:r>
            <a:endParaRPr lang="en-US" sz="6000" b="1" spc="150" dirty="0" smtClean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791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23130" y="1183341"/>
            <a:ext cx="37641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শিখনফল..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309" y="2613013"/>
            <a:ext cx="9633397" cy="2744598"/>
          </a:xfrm>
          <a:prstGeom prst="rect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310" y="2876848"/>
            <a:ext cx="9890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১।শিল্প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২।শিল্পের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র্ণনা করতে পারবে।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099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3" y="0"/>
            <a:ext cx="11996057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rgbClr val="7030A0"/>
                </a:solidFill>
              </a:rPr>
              <a:t>শিল্প</a:t>
            </a:r>
            <a:r>
              <a:rPr lang="en-US" sz="6000" dirty="0" smtClean="0">
                <a:solidFill>
                  <a:srgbClr val="7030A0"/>
                </a:solidFill>
              </a:rPr>
              <a:t>:</a:t>
            </a:r>
            <a:r>
              <a:rPr lang="en-US" sz="6000" dirty="0" smtClean="0"/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প্রক্রিয়ায়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আহরণ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কাঁচামালে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রুপদান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করণের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কাঁচামালকে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ব্যবহার-উপযোগী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পণ্যে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পরিণত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শিল্পকে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উৎপাদনের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বাহন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হয়।যেমন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------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95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88275" y="5241701"/>
            <a:ext cx="1043722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কয়লা থেকে বিদ্যুৎ উৎপাদন করা হচ্ছে।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_195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469073"/>
            <a:ext cx="4971245" cy="405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E:\NRM\ববববববব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69" y="469073"/>
            <a:ext cx="5357611" cy="4051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615189" y="2228045"/>
            <a:ext cx="521594" cy="56667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294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1111</TotalTime>
  <Words>320</Words>
  <Application>Microsoft Office PowerPoint</Application>
  <PresentationFormat>Custom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Admin;Abdul Safur</dc:creator>
  <cp:lastModifiedBy>My</cp:lastModifiedBy>
  <cp:revision>290</cp:revision>
  <dcterms:created xsi:type="dcterms:W3CDTF">2018-03-23T09:52:16Z</dcterms:created>
  <dcterms:modified xsi:type="dcterms:W3CDTF">2020-11-26T07:16:05Z</dcterms:modified>
</cp:coreProperties>
</file>