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6" r:id="rId9"/>
    <p:sldId id="272" r:id="rId10"/>
    <p:sldId id="271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29" y="1960582"/>
            <a:ext cx="7100661" cy="48974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6060" y="491319"/>
            <a:ext cx="7543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0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342900" y="716728"/>
            <a:ext cx="8305800" cy="990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495778"/>
            <a:ext cx="8115300" cy="1322308"/>
          </a:xfrm>
          <a:prstGeom prst="ribbon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894320" cy="14465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/>
                <a:cs typeface="Times New Roman"/>
              </a:rPr>
              <a:t>◙ 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মজুতদারি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দায়বদ্ধতা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0560" y="1978967"/>
            <a:ext cx="394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১০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41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100" y="609599"/>
            <a:ext cx="4495800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676" y="1786281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ভেজাল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432665"/>
            <a:ext cx="8534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২.নৈতিকতা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উদ্ভব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?‌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451379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যাবৎজীবন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কারাদন্ড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4800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ইথস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(Ethos)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9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838200" y="304800"/>
            <a:ext cx="4114800" cy="1015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77462" y="3048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447800"/>
            <a:ext cx="8191500" cy="175432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◙</a:t>
            </a:r>
            <a:r>
              <a:rPr lang="en-US" sz="54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9" y="3429000"/>
            <a:ext cx="5791201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20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667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28" y="914400"/>
            <a:ext cx="3033667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962400"/>
            <a:ext cx="3124200" cy="2012607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1"/>
            <a:ext cx="9144000" cy="6857999"/>
          </a:xfrm>
          <a:prstGeom prst="fram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0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938" y="1828800"/>
            <a:ext cx="79681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পিংকি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পাল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8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48348"/>
            <a:ext cx="7772400" cy="37856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৫০মিনিট</a:t>
            </a:r>
          </a:p>
          <a:p>
            <a:pPr algn="ctr"/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4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16" y="783324"/>
            <a:ext cx="4044784" cy="3822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816" y="4840069"/>
            <a:ext cx="3581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ফরমালিন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মিশ্রিত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83324"/>
            <a:ext cx="4114800" cy="37974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00600" y="4821926"/>
            <a:ext cx="37057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শাস্তি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24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31416"/>
            <a:ext cx="7924800" cy="40934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ব্যবসায়ে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দায়বদ্ধতা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পৃষ্টা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১২৭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9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971800" y="304800"/>
            <a:ext cx="31242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88357" y="3810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50861"/>
            <a:ext cx="8382000" cy="39087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…..</a:t>
            </a:r>
          </a:p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নৈতিকতার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ব্যবসায়ীক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দায়বদ্ধতা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সর্ম্পকে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95788" y="2435711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95789" y="3363486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95790" y="4495800"/>
            <a:ext cx="561975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52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61444"/>
            <a:ext cx="3881974" cy="28629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452" y="1861444"/>
            <a:ext cx="3817275" cy="28629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5679" y="533400"/>
            <a:ext cx="67818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পারছো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54102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অনুচতি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নিরুপনের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ক্ষমতাই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6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9807" y="1447800"/>
            <a:ext cx="6858000" cy="92333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4290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◙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26670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০৩মিনিট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41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3888" lvl="0" indent="-623888"/>
            <a:r>
              <a: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◙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দূষনের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২টি          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66484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600200" y="304800"/>
            <a:ext cx="5562600" cy="9906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038600" cy="2667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733800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4960" y="415379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অনৈতিক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মাদক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বিক্রিতা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গ্রেফতার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43434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মজুদপণ্য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31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155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Miku</dc:creator>
  <cp:lastModifiedBy>My</cp:lastModifiedBy>
  <cp:revision>163</cp:revision>
  <dcterms:created xsi:type="dcterms:W3CDTF">2006-08-16T00:00:00Z</dcterms:created>
  <dcterms:modified xsi:type="dcterms:W3CDTF">2020-11-26T07:35:10Z</dcterms:modified>
</cp:coreProperties>
</file>