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560" autoAdjust="0"/>
  </p:normalViewPr>
  <p:slideViewPr>
    <p:cSldViewPr>
      <p:cViewPr>
        <p:scale>
          <a:sx n="73" d="100"/>
          <a:sy n="73" d="100"/>
        </p:scale>
        <p:origin x="-12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26ECD-1429-40E4-8B48-408F04D91573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163A12-67F0-4A00-91A6-ED67C78A3B3A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দাতা ও গ্রহীতা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BD6366-34BC-429D-A777-7AB113ACB54A}" type="parTrans" cxnId="{C4C5AF0F-917E-4EB9-9975-13FF0637A05C}">
      <dgm:prSet/>
      <dgm:spPr/>
      <dgm:t>
        <a:bodyPr/>
        <a:lstStyle/>
        <a:p>
          <a:endParaRPr lang="en-US"/>
        </a:p>
      </dgm:t>
    </dgm:pt>
    <dgm:pt modelId="{25BEA5D8-4F0A-42F5-8546-A2D6B17D7170}" type="sibTrans" cxnId="{C4C5AF0F-917E-4EB9-9975-13FF0637A05C}">
      <dgm:prSet/>
      <dgm:spPr/>
      <dgm:t>
        <a:bodyPr/>
        <a:lstStyle/>
        <a:p>
          <a:endParaRPr lang="en-US"/>
        </a:p>
      </dgm:t>
    </dgm:pt>
    <dgm:pt modelId="{5E1EF867-0D8D-43E8-B93C-998870923322}" type="pres">
      <dgm:prSet presAssocID="{57B26ECD-1429-40E4-8B48-408F04D9157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1379A50-0BA0-4DA0-99D3-8F292777786B}" type="pres">
      <dgm:prSet presAssocID="{7A163A12-67F0-4A00-91A6-ED67C78A3B3A}" presName="Parent" presStyleLbl="node0" presStyleIdx="0" presStyleCnt="1" custLinFactNeighborX="1345" custLinFactNeighborY="125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</dgm:ptLst>
  <dgm:cxnLst>
    <dgm:cxn modelId="{C4C5AF0F-917E-4EB9-9975-13FF0637A05C}" srcId="{57B26ECD-1429-40E4-8B48-408F04D91573}" destId="{7A163A12-67F0-4A00-91A6-ED67C78A3B3A}" srcOrd="0" destOrd="0" parTransId="{9CBD6366-34BC-429D-A777-7AB113ACB54A}" sibTransId="{25BEA5D8-4F0A-42F5-8546-A2D6B17D7170}"/>
    <dgm:cxn modelId="{216457D6-6432-417B-A13D-7912395B9485}" type="presOf" srcId="{57B26ECD-1429-40E4-8B48-408F04D91573}" destId="{5E1EF867-0D8D-43E8-B93C-998870923322}" srcOrd="0" destOrd="0" presId="urn:microsoft.com/office/officeart/2011/layout/HexagonRadial"/>
    <dgm:cxn modelId="{21DFA297-322B-4A27-BFD2-F41B4C72B9CB}" type="presOf" srcId="{7A163A12-67F0-4A00-91A6-ED67C78A3B3A}" destId="{61379A50-0BA0-4DA0-99D3-8F292777786B}" srcOrd="0" destOrd="0" presId="urn:microsoft.com/office/officeart/2011/layout/HexagonRadial"/>
    <dgm:cxn modelId="{352A11D2-663C-4300-B2B4-6648BD093A1A}" type="presParOf" srcId="{5E1EF867-0D8D-43E8-B93C-998870923322}" destId="{61379A50-0BA0-4DA0-99D3-8F292777786B}" srcOrd="0" destOrd="0" presId="urn:microsoft.com/office/officeart/2011/layout/HexagonRadial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BBDD00-A0BA-452E-9CF8-053B38863E8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996BAA-12A8-4A13-8DB9-BED66180598D}">
      <dgm:prSet phldrT="[Text]"/>
      <dgm:spPr/>
      <dgm:t>
        <a:bodyPr/>
        <a:lstStyle/>
        <a:p>
          <a:r>
            <a:rPr lang="bn-BD" dirty="0" smtClean="0"/>
            <a:t>লেনদেন</a:t>
          </a:r>
        </a:p>
      </dgm:t>
    </dgm:pt>
    <dgm:pt modelId="{6CB6AC6F-3167-427C-A7A9-03C2BCC0036D}" type="parTrans" cxnId="{C1DA5927-0E13-4D05-B712-5974580DF850}">
      <dgm:prSet/>
      <dgm:spPr/>
      <dgm:t>
        <a:bodyPr/>
        <a:lstStyle/>
        <a:p>
          <a:endParaRPr lang="en-US"/>
        </a:p>
      </dgm:t>
    </dgm:pt>
    <dgm:pt modelId="{5427FC5A-5963-4489-BFD3-160CA4616D74}" type="sibTrans" cxnId="{C1DA5927-0E13-4D05-B712-5974580DF850}">
      <dgm:prSet/>
      <dgm:spPr/>
      <dgm:t>
        <a:bodyPr/>
        <a:lstStyle/>
        <a:p>
          <a:endParaRPr lang="en-US"/>
        </a:p>
      </dgm:t>
    </dgm:pt>
    <dgm:pt modelId="{6AEF1438-8562-4E5D-B065-90E97CF966FA}">
      <dgm:prSet phldrT="[Text]"/>
      <dgm:spPr/>
      <dgm:t>
        <a:bodyPr/>
        <a:lstStyle/>
        <a:p>
          <a:r>
            <a:rPr lang="bn-BD" dirty="0" smtClean="0"/>
            <a:t>খতিয়ান</a:t>
          </a:r>
          <a:endParaRPr lang="en-US" dirty="0"/>
        </a:p>
      </dgm:t>
    </dgm:pt>
    <dgm:pt modelId="{CEBACAAF-6602-4E8A-A09D-89EA433422EA}" type="parTrans" cxnId="{7163CA10-2AFE-4B05-B146-F709FDD8F4EA}">
      <dgm:prSet/>
      <dgm:spPr/>
      <dgm:t>
        <a:bodyPr/>
        <a:lstStyle/>
        <a:p>
          <a:endParaRPr lang="en-US"/>
        </a:p>
      </dgm:t>
    </dgm:pt>
    <dgm:pt modelId="{9FBFA589-8E6E-4AE8-BEED-5C7CDBFDC176}" type="sibTrans" cxnId="{7163CA10-2AFE-4B05-B146-F709FDD8F4EA}">
      <dgm:prSet/>
      <dgm:spPr/>
      <dgm:t>
        <a:bodyPr/>
        <a:lstStyle/>
        <a:p>
          <a:endParaRPr lang="en-US"/>
        </a:p>
      </dgm:t>
    </dgm:pt>
    <dgm:pt modelId="{121DA3C0-1661-4970-A2D9-DA999003A2E0}">
      <dgm:prSet phldrT="[Text]"/>
      <dgm:spPr/>
      <dgm:t>
        <a:bodyPr/>
        <a:lstStyle/>
        <a:p>
          <a:r>
            <a:rPr lang="bn-BD" dirty="0" smtClean="0"/>
            <a:t>হিসাবের বই</a:t>
          </a:r>
          <a:endParaRPr lang="en-US" dirty="0"/>
        </a:p>
      </dgm:t>
    </dgm:pt>
    <dgm:pt modelId="{BF9EB58C-1AAB-4D08-95DB-8878273563FC}" type="parTrans" cxnId="{F432A639-83B1-4704-8D66-BAEBDE269F6F}">
      <dgm:prSet/>
      <dgm:spPr/>
      <dgm:t>
        <a:bodyPr/>
        <a:lstStyle/>
        <a:p>
          <a:endParaRPr lang="en-US"/>
        </a:p>
      </dgm:t>
    </dgm:pt>
    <dgm:pt modelId="{E2F56125-F9EF-45DD-A0AB-CCFC1B63DFBE}" type="sibTrans" cxnId="{F432A639-83B1-4704-8D66-BAEBDE269F6F}">
      <dgm:prSet/>
      <dgm:spPr/>
      <dgm:t>
        <a:bodyPr/>
        <a:lstStyle/>
        <a:p>
          <a:endParaRPr lang="en-US"/>
        </a:p>
      </dgm:t>
    </dgm:pt>
    <dgm:pt modelId="{4E038D30-D414-4A83-9592-85D07FCA906D}">
      <dgm:prSet/>
      <dgm:spPr/>
      <dgm:t>
        <a:bodyPr/>
        <a:lstStyle/>
        <a:p>
          <a:r>
            <a:rPr lang="bn-BD" dirty="0" smtClean="0"/>
            <a:t>জাবেদা</a:t>
          </a:r>
          <a:endParaRPr lang="en-US" dirty="0"/>
        </a:p>
      </dgm:t>
    </dgm:pt>
    <dgm:pt modelId="{88A2E382-055E-4823-B752-BCF1EED47E51}" type="parTrans" cxnId="{F39670FC-A0F1-44AA-9CF5-10A360BB6984}">
      <dgm:prSet/>
      <dgm:spPr/>
      <dgm:t>
        <a:bodyPr/>
        <a:lstStyle/>
        <a:p>
          <a:endParaRPr lang="en-US"/>
        </a:p>
      </dgm:t>
    </dgm:pt>
    <dgm:pt modelId="{BDBAF0AD-AE75-4EAF-AC77-0DD68CC07FC8}" type="sibTrans" cxnId="{F39670FC-A0F1-44AA-9CF5-10A360BB6984}">
      <dgm:prSet/>
      <dgm:spPr/>
      <dgm:t>
        <a:bodyPr/>
        <a:lstStyle/>
        <a:p>
          <a:endParaRPr lang="en-US"/>
        </a:p>
      </dgm:t>
    </dgm:pt>
    <dgm:pt modelId="{4D2512C5-5041-4EBB-B9D7-D1AF5B7FAB7E}" type="pres">
      <dgm:prSet presAssocID="{37BBDD00-A0BA-452E-9CF8-053B38863E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AC8717-6117-47AD-8D3D-F391697C3EB0}" type="pres">
      <dgm:prSet presAssocID="{63996BAA-12A8-4A13-8DB9-BED6618059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84753-57D9-4C06-8196-DFEBE19B851D}" type="pres">
      <dgm:prSet presAssocID="{5427FC5A-5963-4489-BFD3-160CA4616D74}" presName="sibTrans" presStyleLbl="sibTrans2D1" presStyleIdx="0" presStyleCnt="4" custLinFactY="100000" custLinFactNeighborX="-15328" custLinFactNeighborY="135253"/>
      <dgm:spPr/>
      <dgm:t>
        <a:bodyPr/>
        <a:lstStyle/>
        <a:p>
          <a:endParaRPr lang="en-US"/>
        </a:p>
      </dgm:t>
    </dgm:pt>
    <dgm:pt modelId="{54B42FFF-3EAB-4567-8EBA-88AA488AA335}" type="pres">
      <dgm:prSet presAssocID="{5427FC5A-5963-4489-BFD3-160CA4616D7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C565F5B-5CE1-4E31-B353-4AFECDE0CA58}" type="pres">
      <dgm:prSet presAssocID="{6AEF1438-8562-4E5D-B065-90E97CF966FA}" presName="node" presStyleLbl="node1" presStyleIdx="1" presStyleCnt="4" custRadScaleRad="142441" custRadScaleInc="56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C6196-CE80-4E46-8645-46E7586B6AB7}" type="pres">
      <dgm:prSet presAssocID="{9FBFA589-8E6E-4AE8-BEED-5C7CDBFDC176}" presName="sibTrans" presStyleLbl="sibTrans2D1" presStyleIdx="1" presStyleCnt="4" custLinFactNeighborX="-13656" custLinFactNeighborY="-9931"/>
      <dgm:spPr/>
      <dgm:t>
        <a:bodyPr/>
        <a:lstStyle/>
        <a:p>
          <a:endParaRPr lang="en-US"/>
        </a:p>
      </dgm:t>
    </dgm:pt>
    <dgm:pt modelId="{B83D59A0-1B63-4C99-9AB7-6CD1DA4E9993}" type="pres">
      <dgm:prSet presAssocID="{9FBFA589-8E6E-4AE8-BEED-5C7CDBFDC17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6EA70D4-E3E3-4879-AE4C-80C8F6CD45FA}" type="pres">
      <dgm:prSet presAssocID="{4E038D30-D414-4A83-9592-85D07FCA906D}" presName="node" presStyleLbl="node1" presStyleIdx="2" presStyleCnt="4" custRadScaleRad="150349" custRadScaleInc="150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BD1D0-B270-4940-A467-089CA19FF01F}" type="pres">
      <dgm:prSet presAssocID="{BDBAF0AD-AE75-4EAF-AC77-0DD68CC07FC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F5A075F-1A2E-4EEE-85A5-D6352DBD1B18}" type="pres">
      <dgm:prSet presAssocID="{BDBAF0AD-AE75-4EAF-AC77-0DD68CC07FC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166254E-56F7-4D72-B08F-38D48AC3F778}" type="pres">
      <dgm:prSet presAssocID="{121DA3C0-1661-4970-A2D9-DA999003A2E0}" presName="node" presStyleLbl="node1" presStyleIdx="3" presStyleCnt="4" custScaleX="86989" custRadScaleRad="6161" custRadScaleInc="51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17B48-F5D7-47D7-849D-4F6C6463395B}" type="pres">
      <dgm:prSet presAssocID="{E2F56125-F9EF-45DD-A0AB-CCFC1B63DFB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831AC936-2EB0-4FC2-869F-725ECEFB00C7}" type="pres">
      <dgm:prSet presAssocID="{E2F56125-F9EF-45DD-A0AB-CCFC1B63DFB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432A639-83B1-4704-8D66-BAEBDE269F6F}" srcId="{37BBDD00-A0BA-452E-9CF8-053B38863E8E}" destId="{121DA3C0-1661-4970-A2D9-DA999003A2E0}" srcOrd="3" destOrd="0" parTransId="{BF9EB58C-1AAB-4D08-95DB-8878273563FC}" sibTransId="{E2F56125-F9EF-45DD-A0AB-CCFC1B63DFBE}"/>
    <dgm:cxn modelId="{079BC250-410D-4A1E-9100-780477C7DFB9}" type="presOf" srcId="{121DA3C0-1661-4970-A2D9-DA999003A2E0}" destId="{4166254E-56F7-4D72-B08F-38D48AC3F778}" srcOrd="0" destOrd="0" presId="urn:microsoft.com/office/officeart/2005/8/layout/cycle7"/>
    <dgm:cxn modelId="{F39670FC-A0F1-44AA-9CF5-10A360BB6984}" srcId="{37BBDD00-A0BA-452E-9CF8-053B38863E8E}" destId="{4E038D30-D414-4A83-9592-85D07FCA906D}" srcOrd="2" destOrd="0" parTransId="{88A2E382-055E-4823-B752-BCF1EED47E51}" sibTransId="{BDBAF0AD-AE75-4EAF-AC77-0DD68CC07FC8}"/>
    <dgm:cxn modelId="{EE22AAA0-6E7A-4A0D-82E0-4E57332E040B}" type="presOf" srcId="{5427FC5A-5963-4489-BFD3-160CA4616D74}" destId="{CF284753-57D9-4C06-8196-DFEBE19B851D}" srcOrd="0" destOrd="0" presId="urn:microsoft.com/office/officeart/2005/8/layout/cycle7"/>
    <dgm:cxn modelId="{7163CA10-2AFE-4B05-B146-F709FDD8F4EA}" srcId="{37BBDD00-A0BA-452E-9CF8-053B38863E8E}" destId="{6AEF1438-8562-4E5D-B065-90E97CF966FA}" srcOrd="1" destOrd="0" parTransId="{CEBACAAF-6602-4E8A-A09D-89EA433422EA}" sibTransId="{9FBFA589-8E6E-4AE8-BEED-5C7CDBFDC176}"/>
    <dgm:cxn modelId="{701BC4C8-2053-4BE3-9325-B853D818C07A}" type="presOf" srcId="{BDBAF0AD-AE75-4EAF-AC77-0DD68CC07FC8}" destId="{71DBD1D0-B270-4940-A467-089CA19FF01F}" srcOrd="0" destOrd="0" presId="urn:microsoft.com/office/officeart/2005/8/layout/cycle7"/>
    <dgm:cxn modelId="{03CC864C-4B93-4D7E-B4CC-3CBD3B624E49}" type="presOf" srcId="{63996BAA-12A8-4A13-8DB9-BED66180598D}" destId="{88AC8717-6117-47AD-8D3D-F391697C3EB0}" srcOrd="0" destOrd="0" presId="urn:microsoft.com/office/officeart/2005/8/layout/cycle7"/>
    <dgm:cxn modelId="{757B447C-3413-419A-94A2-9D813EFB59B2}" type="presOf" srcId="{6AEF1438-8562-4E5D-B065-90E97CF966FA}" destId="{DC565F5B-5CE1-4E31-B353-4AFECDE0CA58}" srcOrd="0" destOrd="0" presId="urn:microsoft.com/office/officeart/2005/8/layout/cycle7"/>
    <dgm:cxn modelId="{2CB0FFEB-700E-48DE-9E67-1D4C28C2DDF9}" type="presOf" srcId="{E2F56125-F9EF-45DD-A0AB-CCFC1B63DFBE}" destId="{1EF17B48-F5D7-47D7-849D-4F6C6463395B}" srcOrd="0" destOrd="0" presId="urn:microsoft.com/office/officeart/2005/8/layout/cycle7"/>
    <dgm:cxn modelId="{D81D9F18-F653-45BF-B7DA-5A1BDDE63CB9}" type="presOf" srcId="{9FBFA589-8E6E-4AE8-BEED-5C7CDBFDC176}" destId="{F8BC6196-CE80-4E46-8645-46E7586B6AB7}" srcOrd="0" destOrd="0" presId="urn:microsoft.com/office/officeart/2005/8/layout/cycle7"/>
    <dgm:cxn modelId="{F7D3C819-3577-4228-B90E-91EE690548E9}" type="presOf" srcId="{E2F56125-F9EF-45DD-A0AB-CCFC1B63DFBE}" destId="{831AC936-2EB0-4FC2-869F-725ECEFB00C7}" srcOrd="1" destOrd="0" presId="urn:microsoft.com/office/officeart/2005/8/layout/cycle7"/>
    <dgm:cxn modelId="{2748081B-D885-4AAA-85F2-798784FFA452}" type="presOf" srcId="{37BBDD00-A0BA-452E-9CF8-053B38863E8E}" destId="{4D2512C5-5041-4EBB-B9D7-D1AF5B7FAB7E}" srcOrd="0" destOrd="0" presId="urn:microsoft.com/office/officeart/2005/8/layout/cycle7"/>
    <dgm:cxn modelId="{A9BE1E9D-14DB-4ECA-B718-81ECD0FB40D8}" type="presOf" srcId="{5427FC5A-5963-4489-BFD3-160CA4616D74}" destId="{54B42FFF-3EAB-4567-8EBA-88AA488AA335}" srcOrd="1" destOrd="0" presId="urn:microsoft.com/office/officeart/2005/8/layout/cycle7"/>
    <dgm:cxn modelId="{C1DA5927-0E13-4D05-B712-5974580DF850}" srcId="{37BBDD00-A0BA-452E-9CF8-053B38863E8E}" destId="{63996BAA-12A8-4A13-8DB9-BED66180598D}" srcOrd="0" destOrd="0" parTransId="{6CB6AC6F-3167-427C-A7A9-03C2BCC0036D}" sibTransId="{5427FC5A-5963-4489-BFD3-160CA4616D74}"/>
    <dgm:cxn modelId="{186BC603-451F-46D4-91CE-B7843B27BB9D}" type="presOf" srcId="{9FBFA589-8E6E-4AE8-BEED-5C7CDBFDC176}" destId="{B83D59A0-1B63-4C99-9AB7-6CD1DA4E9993}" srcOrd="1" destOrd="0" presId="urn:microsoft.com/office/officeart/2005/8/layout/cycle7"/>
    <dgm:cxn modelId="{02F683D6-5B23-469B-85A9-700230015595}" type="presOf" srcId="{BDBAF0AD-AE75-4EAF-AC77-0DD68CC07FC8}" destId="{8F5A075F-1A2E-4EEE-85A5-D6352DBD1B18}" srcOrd="1" destOrd="0" presId="urn:microsoft.com/office/officeart/2005/8/layout/cycle7"/>
    <dgm:cxn modelId="{A303EC66-93BD-4FDA-A1E4-9BD861FEBB4A}" type="presOf" srcId="{4E038D30-D414-4A83-9592-85D07FCA906D}" destId="{B6EA70D4-E3E3-4879-AE4C-80C8F6CD45FA}" srcOrd="0" destOrd="0" presId="urn:microsoft.com/office/officeart/2005/8/layout/cycle7"/>
    <dgm:cxn modelId="{B4CDE323-1C82-4244-B613-1B02531EC809}" type="presParOf" srcId="{4D2512C5-5041-4EBB-B9D7-D1AF5B7FAB7E}" destId="{88AC8717-6117-47AD-8D3D-F391697C3EB0}" srcOrd="0" destOrd="0" presId="urn:microsoft.com/office/officeart/2005/8/layout/cycle7"/>
    <dgm:cxn modelId="{5CB3C9C8-B2B2-4FCA-B1B1-019A83894534}" type="presParOf" srcId="{4D2512C5-5041-4EBB-B9D7-D1AF5B7FAB7E}" destId="{CF284753-57D9-4C06-8196-DFEBE19B851D}" srcOrd="1" destOrd="0" presId="urn:microsoft.com/office/officeart/2005/8/layout/cycle7"/>
    <dgm:cxn modelId="{EEA26796-3E9F-453A-BF26-3657E1715A02}" type="presParOf" srcId="{CF284753-57D9-4C06-8196-DFEBE19B851D}" destId="{54B42FFF-3EAB-4567-8EBA-88AA488AA335}" srcOrd="0" destOrd="0" presId="urn:microsoft.com/office/officeart/2005/8/layout/cycle7"/>
    <dgm:cxn modelId="{985E457F-4F3B-46D1-B354-23C3CD013E81}" type="presParOf" srcId="{4D2512C5-5041-4EBB-B9D7-D1AF5B7FAB7E}" destId="{DC565F5B-5CE1-4E31-B353-4AFECDE0CA58}" srcOrd="2" destOrd="0" presId="urn:microsoft.com/office/officeart/2005/8/layout/cycle7"/>
    <dgm:cxn modelId="{4D4A39F1-5D39-4682-AFB9-0B92A2D18CE1}" type="presParOf" srcId="{4D2512C5-5041-4EBB-B9D7-D1AF5B7FAB7E}" destId="{F8BC6196-CE80-4E46-8645-46E7586B6AB7}" srcOrd="3" destOrd="0" presId="urn:microsoft.com/office/officeart/2005/8/layout/cycle7"/>
    <dgm:cxn modelId="{FDB72CBE-83F2-46FF-991F-1329E0AFFB82}" type="presParOf" srcId="{F8BC6196-CE80-4E46-8645-46E7586B6AB7}" destId="{B83D59A0-1B63-4C99-9AB7-6CD1DA4E9993}" srcOrd="0" destOrd="0" presId="urn:microsoft.com/office/officeart/2005/8/layout/cycle7"/>
    <dgm:cxn modelId="{A51BD32B-5A75-4DC9-A814-696B83824A2F}" type="presParOf" srcId="{4D2512C5-5041-4EBB-B9D7-D1AF5B7FAB7E}" destId="{B6EA70D4-E3E3-4879-AE4C-80C8F6CD45FA}" srcOrd="4" destOrd="0" presId="urn:microsoft.com/office/officeart/2005/8/layout/cycle7"/>
    <dgm:cxn modelId="{188B806A-69E4-4823-952D-328405477535}" type="presParOf" srcId="{4D2512C5-5041-4EBB-B9D7-D1AF5B7FAB7E}" destId="{71DBD1D0-B270-4940-A467-089CA19FF01F}" srcOrd="5" destOrd="0" presId="urn:microsoft.com/office/officeart/2005/8/layout/cycle7"/>
    <dgm:cxn modelId="{A640B818-1BD0-428A-86F0-D37BABD10E96}" type="presParOf" srcId="{71DBD1D0-B270-4940-A467-089CA19FF01F}" destId="{8F5A075F-1A2E-4EEE-85A5-D6352DBD1B18}" srcOrd="0" destOrd="0" presId="urn:microsoft.com/office/officeart/2005/8/layout/cycle7"/>
    <dgm:cxn modelId="{C06D9DDA-FD40-4DC7-9ED6-3B95C5D6914E}" type="presParOf" srcId="{4D2512C5-5041-4EBB-B9D7-D1AF5B7FAB7E}" destId="{4166254E-56F7-4D72-B08F-38D48AC3F778}" srcOrd="6" destOrd="0" presId="urn:microsoft.com/office/officeart/2005/8/layout/cycle7"/>
    <dgm:cxn modelId="{D42742F4-38CE-436C-A440-1E1D12EF15E6}" type="presParOf" srcId="{4D2512C5-5041-4EBB-B9D7-D1AF5B7FAB7E}" destId="{1EF17B48-F5D7-47D7-849D-4F6C6463395B}" srcOrd="7" destOrd="0" presId="urn:microsoft.com/office/officeart/2005/8/layout/cycle7"/>
    <dgm:cxn modelId="{BC1917AA-97F3-4A0E-B6CE-BD57F4E5D9CD}" type="presParOf" srcId="{1EF17B48-F5D7-47D7-849D-4F6C6463395B}" destId="{831AC936-2EB0-4FC2-869F-725ECEFB00C7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FED4E0-E31F-4E0D-91CE-69B2239574B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72CAD0-371B-4280-B054-C3E34830E65D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দ্বৈত সত্ত্ব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1B1823-C998-4886-8802-FE1426F62A16}" type="parTrans" cxnId="{B2643C26-BFF1-4F3D-8493-DE0D458B0D8B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312D8D-2132-44E1-A12C-B560ECEA48D3}" type="sibTrans" cxnId="{B2643C26-BFF1-4F3D-8493-DE0D458B0D8B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25722E-E979-42E3-A22E-329DA6486574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দাতা ওগ্রহীতা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57E5EA-8FDF-4889-834A-06DD14099788}" type="parTrans" cxnId="{C0D67FA2-342E-49A8-A0C2-11BF111B936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3FE8C9-772B-4565-AB38-FA8A352757D5}" type="sibTrans" cxnId="{C0D67FA2-342E-49A8-A0C2-11BF111B936C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79D6DB-56A3-4ECF-A126-4A47E77B8A34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ডেবিট ও ক্রেডিট করা</a:t>
          </a:r>
        </a:p>
      </dgm:t>
    </dgm:pt>
    <dgm:pt modelId="{6D3546D2-BE94-4686-BAA7-B2BF938DBE82}" type="parTrans" cxnId="{FB3F362C-3087-47ED-88B2-AAFEB5E6697B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12BBAA-2939-4CA8-8F24-40177BBD4CE2}" type="sibTrans" cxnId="{FB3F362C-3087-47ED-88B2-AAFEB5E6697B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CF89F6-EF51-4934-90C8-F41297C262B9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সমান অংকের আদান-প্রদান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2535E8-5319-4150-8B58-F64132AA1E99}" type="parTrans" cxnId="{4F835526-F329-4302-BA66-914E0E1ADD8A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4B6633-E7CC-4086-A2A3-C897A1823895}" type="sibTrans" cxnId="{4F835526-F329-4302-BA66-914E0E1ADD8A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EE84B7-B74A-41AD-A7DC-68B4DADE9923}">
      <dgm:prSet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সামগ্রিক ফলাফল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FA2B08-F8FF-4EDA-B224-D2B0FD828212}" type="parTrans" cxnId="{8300816E-58D8-46D4-8FDA-77C30C47CA2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FF3B5C-1AD8-4715-BC54-BD4F2D8661D4}" type="sibTrans" cxnId="{8300816E-58D8-46D4-8FDA-77C30C47CA2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4D2976-0616-4EC2-B4CA-BC50EBA1134C}" type="pres">
      <dgm:prSet presAssocID="{41FED4E0-E31F-4E0D-91CE-69B2239574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96230-27B4-4925-AD63-3797AEFD15D6}" type="pres">
      <dgm:prSet presAssocID="{7D72CAD0-371B-4280-B054-C3E34830E65D}" presName="node" presStyleLbl="node1" presStyleIdx="0" presStyleCnt="5" custScaleX="28958" custScaleY="21485" custLinFactNeighborX="1089" custLinFactNeighborY="-14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427BD-451B-4CB6-BDE2-43B2494F602C}" type="pres">
      <dgm:prSet presAssocID="{35312D8D-2132-44E1-A12C-B560ECEA48D3}" presName="sibTrans" presStyleCnt="0"/>
      <dgm:spPr/>
    </dgm:pt>
    <dgm:pt modelId="{B1FFD673-BBEA-41DC-AC44-B9386ED06B75}" type="pres">
      <dgm:prSet presAssocID="{4525722E-E979-42E3-A22E-329DA6486574}" presName="node" presStyleLbl="node1" presStyleIdx="1" presStyleCnt="5" custScaleX="38715" custScaleY="19493" custLinFactNeighborX="-6272" custLinFactNeighborY="-17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0FFE7-79D1-445E-B238-4764DA4E705A}" type="pres">
      <dgm:prSet presAssocID="{CC3FE8C9-772B-4565-AB38-FA8A352757D5}" presName="sibTrans" presStyleCnt="0"/>
      <dgm:spPr/>
    </dgm:pt>
    <dgm:pt modelId="{C0FCE028-3101-48E0-9291-9F5E98829A59}" type="pres">
      <dgm:prSet presAssocID="{D279D6DB-56A3-4ECF-A126-4A47E77B8A34}" presName="node" presStyleLbl="node1" presStyleIdx="2" presStyleCnt="5" custScaleX="28480" custScaleY="25104" custLinFactNeighborX="-10056" custLinFactNeighborY="-18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3F761-EA45-47B2-9198-CD87DF7EC4BB}" type="pres">
      <dgm:prSet presAssocID="{8A12BBAA-2939-4CA8-8F24-40177BBD4CE2}" presName="sibTrans" presStyleCnt="0"/>
      <dgm:spPr/>
    </dgm:pt>
    <dgm:pt modelId="{C1ACD16B-2470-4219-B60E-F2B5687D1346}" type="pres">
      <dgm:prSet presAssocID="{77CF89F6-EF51-4934-90C8-F41297C262B9}" presName="node" presStyleLbl="node1" presStyleIdx="3" presStyleCnt="5" custScaleX="38174" custScaleY="33763" custLinFactNeighborX="-10469" custLinFactNeighborY="-259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E32E2-13E8-45E7-9CC6-64FCE8E199E0}" type="pres">
      <dgm:prSet presAssocID="{FE4B6633-E7CC-4086-A2A3-C897A1823895}" presName="sibTrans" presStyleCnt="0"/>
      <dgm:spPr/>
    </dgm:pt>
    <dgm:pt modelId="{DA8B3AFC-2C63-42C3-9824-14EB03922210}" type="pres">
      <dgm:prSet presAssocID="{8FEE84B7-B74A-41AD-A7DC-68B4DADE9923}" presName="node" presStyleLbl="node1" presStyleIdx="4" presStyleCnt="5" custScaleX="42605" custScaleY="27709" custLinFactNeighborX="299" custLinFactNeighborY="-25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93F812-B6CB-46B2-AD25-E62BFD01C25B}" type="presOf" srcId="{8FEE84B7-B74A-41AD-A7DC-68B4DADE9923}" destId="{DA8B3AFC-2C63-42C3-9824-14EB03922210}" srcOrd="0" destOrd="0" presId="urn:microsoft.com/office/officeart/2005/8/layout/default#1"/>
    <dgm:cxn modelId="{8F28AB4C-1A0B-4722-A7BA-5948597D8E1B}" type="presOf" srcId="{D279D6DB-56A3-4ECF-A126-4A47E77B8A34}" destId="{C0FCE028-3101-48E0-9291-9F5E98829A59}" srcOrd="0" destOrd="0" presId="urn:microsoft.com/office/officeart/2005/8/layout/default#1"/>
    <dgm:cxn modelId="{FB3F362C-3087-47ED-88B2-AAFEB5E6697B}" srcId="{41FED4E0-E31F-4E0D-91CE-69B2239574BE}" destId="{D279D6DB-56A3-4ECF-A126-4A47E77B8A34}" srcOrd="2" destOrd="0" parTransId="{6D3546D2-BE94-4686-BAA7-B2BF938DBE82}" sibTransId="{8A12BBAA-2939-4CA8-8F24-40177BBD4CE2}"/>
    <dgm:cxn modelId="{873E38D5-740C-48A0-A5A1-97E25DFC916B}" type="presOf" srcId="{41FED4E0-E31F-4E0D-91CE-69B2239574BE}" destId="{304D2976-0616-4EC2-B4CA-BC50EBA1134C}" srcOrd="0" destOrd="0" presId="urn:microsoft.com/office/officeart/2005/8/layout/default#1"/>
    <dgm:cxn modelId="{FCE3C853-7DCB-436D-AB3A-7B9453D7DC4E}" type="presOf" srcId="{7D72CAD0-371B-4280-B054-C3E34830E65D}" destId="{22996230-27B4-4925-AD63-3797AEFD15D6}" srcOrd="0" destOrd="0" presId="urn:microsoft.com/office/officeart/2005/8/layout/default#1"/>
    <dgm:cxn modelId="{8300816E-58D8-46D4-8FDA-77C30C47CA25}" srcId="{41FED4E0-E31F-4E0D-91CE-69B2239574BE}" destId="{8FEE84B7-B74A-41AD-A7DC-68B4DADE9923}" srcOrd="4" destOrd="0" parTransId="{61FA2B08-F8FF-4EDA-B224-D2B0FD828212}" sibTransId="{AAFF3B5C-1AD8-4715-BC54-BD4F2D8661D4}"/>
    <dgm:cxn modelId="{36AE39C3-E0D3-4416-897A-6712AA565C3C}" type="presOf" srcId="{4525722E-E979-42E3-A22E-329DA6486574}" destId="{B1FFD673-BBEA-41DC-AC44-B9386ED06B75}" srcOrd="0" destOrd="0" presId="urn:microsoft.com/office/officeart/2005/8/layout/default#1"/>
    <dgm:cxn modelId="{30263EA3-91E6-4B8C-9F2F-D988A0E1156D}" type="presOf" srcId="{77CF89F6-EF51-4934-90C8-F41297C262B9}" destId="{C1ACD16B-2470-4219-B60E-F2B5687D1346}" srcOrd="0" destOrd="0" presId="urn:microsoft.com/office/officeart/2005/8/layout/default#1"/>
    <dgm:cxn modelId="{B2643C26-BFF1-4F3D-8493-DE0D458B0D8B}" srcId="{41FED4E0-E31F-4E0D-91CE-69B2239574BE}" destId="{7D72CAD0-371B-4280-B054-C3E34830E65D}" srcOrd="0" destOrd="0" parTransId="{1C1B1823-C998-4886-8802-FE1426F62A16}" sibTransId="{35312D8D-2132-44E1-A12C-B560ECEA48D3}"/>
    <dgm:cxn modelId="{C0D67FA2-342E-49A8-A0C2-11BF111B936C}" srcId="{41FED4E0-E31F-4E0D-91CE-69B2239574BE}" destId="{4525722E-E979-42E3-A22E-329DA6486574}" srcOrd="1" destOrd="0" parTransId="{1357E5EA-8FDF-4889-834A-06DD14099788}" sibTransId="{CC3FE8C9-772B-4565-AB38-FA8A352757D5}"/>
    <dgm:cxn modelId="{4F835526-F329-4302-BA66-914E0E1ADD8A}" srcId="{41FED4E0-E31F-4E0D-91CE-69B2239574BE}" destId="{77CF89F6-EF51-4934-90C8-F41297C262B9}" srcOrd="3" destOrd="0" parTransId="{C92535E8-5319-4150-8B58-F64132AA1E99}" sibTransId="{FE4B6633-E7CC-4086-A2A3-C897A1823895}"/>
    <dgm:cxn modelId="{D299326D-63D2-4D76-86B6-4CF896357B70}" type="presParOf" srcId="{304D2976-0616-4EC2-B4CA-BC50EBA1134C}" destId="{22996230-27B4-4925-AD63-3797AEFD15D6}" srcOrd="0" destOrd="0" presId="urn:microsoft.com/office/officeart/2005/8/layout/default#1"/>
    <dgm:cxn modelId="{E9C79933-C37B-4437-87B2-342A6390C70E}" type="presParOf" srcId="{304D2976-0616-4EC2-B4CA-BC50EBA1134C}" destId="{2E5427BD-451B-4CB6-BDE2-43B2494F602C}" srcOrd="1" destOrd="0" presId="urn:microsoft.com/office/officeart/2005/8/layout/default#1"/>
    <dgm:cxn modelId="{82511884-F012-437F-9F32-D63A14526A67}" type="presParOf" srcId="{304D2976-0616-4EC2-B4CA-BC50EBA1134C}" destId="{B1FFD673-BBEA-41DC-AC44-B9386ED06B75}" srcOrd="2" destOrd="0" presId="urn:microsoft.com/office/officeart/2005/8/layout/default#1"/>
    <dgm:cxn modelId="{27B0C9F7-809A-4343-9CF9-AF4A7919DF75}" type="presParOf" srcId="{304D2976-0616-4EC2-B4CA-BC50EBA1134C}" destId="{95C0FFE7-79D1-445E-B238-4764DA4E705A}" srcOrd="3" destOrd="0" presId="urn:microsoft.com/office/officeart/2005/8/layout/default#1"/>
    <dgm:cxn modelId="{EDCD2DB1-A809-4222-95EA-32348B61FB40}" type="presParOf" srcId="{304D2976-0616-4EC2-B4CA-BC50EBA1134C}" destId="{C0FCE028-3101-48E0-9291-9F5E98829A59}" srcOrd="4" destOrd="0" presId="urn:microsoft.com/office/officeart/2005/8/layout/default#1"/>
    <dgm:cxn modelId="{E961552D-10B4-42E0-9AAB-AB8617028182}" type="presParOf" srcId="{304D2976-0616-4EC2-B4CA-BC50EBA1134C}" destId="{CE13F761-EA45-47B2-9198-CD87DF7EC4BB}" srcOrd="5" destOrd="0" presId="urn:microsoft.com/office/officeart/2005/8/layout/default#1"/>
    <dgm:cxn modelId="{EE7A5480-BF82-46A8-A445-8952EF01A94C}" type="presParOf" srcId="{304D2976-0616-4EC2-B4CA-BC50EBA1134C}" destId="{C1ACD16B-2470-4219-B60E-F2B5687D1346}" srcOrd="6" destOrd="0" presId="urn:microsoft.com/office/officeart/2005/8/layout/default#1"/>
    <dgm:cxn modelId="{A87474BC-7A57-40A5-9BBA-1A2B59102905}" type="presParOf" srcId="{304D2976-0616-4EC2-B4CA-BC50EBA1134C}" destId="{DD9E32E2-13E8-45E7-9CC6-64FCE8E199E0}" srcOrd="7" destOrd="0" presId="urn:microsoft.com/office/officeart/2005/8/layout/default#1"/>
    <dgm:cxn modelId="{2319BDDE-7614-4AB4-88FB-B9FFC6FDA3D9}" type="presParOf" srcId="{304D2976-0616-4EC2-B4CA-BC50EBA1134C}" destId="{DA8B3AFC-2C63-42C3-9824-14EB03922210}" srcOrd="8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79A50-0BA0-4DA0-99D3-8F292777786B}">
      <dsp:nvSpPr>
        <dsp:cNvPr id="0" name=""/>
        <dsp:cNvSpPr/>
      </dsp:nvSpPr>
      <dsp:spPr>
        <a:xfrm>
          <a:off x="761998" y="0"/>
          <a:ext cx="4698390" cy="406400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দাতা ও গ্রহীতা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40559" y="673437"/>
        <a:ext cx="3141268" cy="27171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C8717-6117-47AD-8D3D-F391697C3EB0}">
      <dsp:nvSpPr>
        <dsp:cNvPr id="0" name=""/>
        <dsp:cNvSpPr/>
      </dsp:nvSpPr>
      <dsp:spPr>
        <a:xfrm>
          <a:off x="3196604" y="1370"/>
          <a:ext cx="1836390" cy="9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100" kern="1200" dirty="0" smtClean="0"/>
            <a:t>লেনদেন</a:t>
          </a:r>
        </a:p>
      </dsp:txBody>
      <dsp:txXfrm>
        <a:off x="3223497" y="28263"/>
        <a:ext cx="1782604" cy="864409"/>
      </dsp:txXfrm>
    </dsp:sp>
    <dsp:sp modelId="{CF284753-57D9-4C06-8196-DFEBE19B851D}">
      <dsp:nvSpPr>
        <dsp:cNvPr id="0" name=""/>
        <dsp:cNvSpPr/>
      </dsp:nvSpPr>
      <dsp:spPr>
        <a:xfrm rot="3086763">
          <a:off x="4884372" y="2478977"/>
          <a:ext cx="558188" cy="3213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980782" y="2543251"/>
        <a:ext cx="365368" cy="192820"/>
      </dsp:txXfrm>
    </dsp:sp>
    <dsp:sp modelId="{DC565F5B-5CE1-4E31-B353-4AFECDE0CA58}">
      <dsp:nvSpPr>
        <dsp:cNvPr id="0" name=""/>
        <dsp:cNvSpPr/>
      </dsp:nvSpPr>
      <dsp:spPr>
        <a:xfrm>
          <a:off x="5465056" y="2847699"/>
          <a:ext cx="1836390" cy="9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100" kern="1200" dirty="0" smtClean="0"/>
            <a:t>খতিয়ান</a:t>
          </a:r>
          <a:endParaRPr lang="en-US" sz="2100" kern="1200" dirty="0"/>
        </a:p>
      </dsp:txBody>
      <dsp:txXfrm>
        <a:off x="5491949" y="2874592"/>
        <a:ext cx="1782604" cy="864409"/>
      </dsp:txXfrm>
    </dsp:sp>
    <dsp:sp modelId="{F8BC6196-CE80-4E46-8645-46E7586B6AB7}">
      <dsp:nvSpPr>
        <dsp:cNvPr id="0" name=""/>
        <dsp:cNvSpPr/>
      </dsp:nvSpPr>
      <dsp:spPr>
        <a:xfrm rot="10854565">
          <a:off x="3666586" y="3076714"/>
          <a:ext cx="558188" cy="3213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762996" y="3140988"/>
        <a:ext cx="365368" cy="192820"/>
      </dsp:txXfrm>
    </dsp:sp>
    <dsp:sp modelId="{B6EA70D4-E3E3-4879-AE4C-80C8F6CD45FA}">
      <dsp:nvSpPr>
        <dsp:cNvPr id="0" name=""/>
        <dsp:cNvSpPr/>
      </dsp:nvSpPr>
      <dsp:spPr>
        <a:xfrm>
          <a:off x="742366" y="2772733"/>
          <a:ext cx="1836390" cy="9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100" kern="1200" dirty="0" smtClean="0"/>
            <a:t>জাবেদা</a:t>
          </a:r>
          <a:endParaRPr lang="en-US" sz="2100" kern="1200" dirty="0"/>
        </a:p>
      </dsp:txBody>
      <dsp:txXfrm>
        <a:off x="769259" y="2799626"/>
        <a:ext cx="1782604" cy="864409"/>
      </dsp:txXfrm>
    </dsp:sp>
    <dsp:sp modelId="{71DBD1D0-B270-4940-A467-089CA19FF01F}">
      <dsp:nvSpPr>
        <dsp:cNvPr id="0" name=""/>
        <dsp:cNvSpPr/>
      </dsp:nvSpPr>
      <dsp:spPr>
        <a:xfrm rot="20158375">
          <a:off x="2618302" y="2519771"/>
          <a:ext cx="558188" cy="3213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714712" y="2584045"/>
        <a:ext cx="365368" cy="192820"/>
      </dsp:txXfrm>
    </dsp:sp>
    <dsp:sp modelId="{4166254E-56F7-4D72-B08F-38D48AC3F778}">
      <dsp:nvSpPr>
        <dsp:cNvPr id="0" name=""/>
        <dsp:cNvSpPr/>
      </dsp:nvSpPr>
      <dsp:spPr>
        <a:xfrm>
          <a:off x="3216036" y="1723241"/>
          <a:ext cx="1597457" cy="91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100" kern="1200" dirty="0" smtClean="0"/>
            <a:t>হিসাবের বই</a:t>
          </a:r>
          <a:endParaRPr lang="en-US" sz="2100" kern="1200" dirty="0"/>
        </a:p>
      </dsp:txBody>
      <dsp:txXfrm>
        <a:off x="3242929" y="1750134"/>
        <a:ext cx="1543671" cy="864409"/>
      </dsp:txXfrm>
    </dsp:sp>
    <dsp:sp modelId="{1EF17B48-F5D7-47D7-849D-4F6C6463395B}">
      <dsp:nvSpPr>
        <dsp:cNvPr id="0" name=""/>
        <dsp:cNvSpPr/>
      </dsp:nvSpPr>
      <dsp:spPr>
        <a:xfrm rot="16399497">
          <a:off x="3785688" y="1160719"/>
          <a:ext cx="558188" cy="3213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882098" y="1224993"/>
        <a:ext cx="365368" cy="1928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96230-27B4-4925-AD63-3797AEFD15D6}">
      <dsp:nvSpPr>
        <dsp:cNvPr id="0" name=""/>
        <dsp:cNvSpPr/>
      </dsp:nvSpPr>
      <dsp:spPr>
        <a:xfrm>
          <a:off x="76187" y="228612"/>
          <a:ext cx="1955404" cy="870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দ্বৈত সত্ত্ব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187" y="228612"/>
        <a:ext cx="1955404" cy="870471"/>
      </dsp:txXfrm>
    </dsp:sp>
    <dsp:sp modelId="{B1FFD673-BBEA-41DC-AC44-B9386ED06B75}">
      <dsp:nvSpPr>
        <dsp:cNvPr id="0" name=""/>
        <dsp:cNvSpPr/>
      </dsp:nvSpPr>
      <dsp:spPr>
        <a:xfrm>
          <a:off x="2209792" y="152402"/>
          <a:ext cx="2614251" cy="789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দাতা ওগ্রহীতা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09792" y="152402"/>
        <a:ext cx="2614251" cy="789765"/>
      </dsp:txXfrm>
    </dsp:sp>
    <dsp:sp modelId="{C0FCE028-3101-48E0-9291-9F5E98829A59}">
      <dsp:nvSpPr>
        <dsp:cNvPr id="0" name=""/>
        <dsp:cNvSpPr/>
      </dsp:nvSpPr>
      <dsp:spPr>
        <a:xfrm>
          <a:off x="5243783" y="0"/>
          <a:ext cx="1923127" cy="1017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ডেবিট ও ক্রেডিট করা</a:t>
          </a:r>
        </a:p>
      </dsp:txBody>
      <dsp:txXfrm>
        <a:off x="5243783" y="0"/>
        <a:ext cx="1923127" cy="1017096"/>
      </dsp:txXfrm>
    </dsp:sp>
    <dsp:sp modelId="{C1ACD16B-2470-4219-B60E-F2B5687D1346}">
      <dsp:nvSpPr>
        <dsp:cNvPr id="0" name=""/>
        <dsp:cNvSpPr/>
      </dsp:nvSpPr>
      <dsp:spPr>
        <a:xfrm>
          <a:off x="152423" y="1375283"/>
          <a:ext cx="2577720" cy="1367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সমান অংকের আদান-প্রদান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2423" y="1375283"/>
        <a:ext cx="2577720" cy="1367919"/>
      </dsp:txXfrm>
    </dsp:sp>
    <dsp:sp modelId="{DA8B3AFC-2C63-42C3-9824-14EB03922210}">
      <dsp:nvSpPr>
        <dsp:cNvPr id="0" name=""/>
        <dsp:cNvSpPr/>
      </dsp:nvSpPr>
      <dsp:spPr>
        <a:xfrm>
          <a:off x="4132515" y="1523975"/>
          <a:ext cx="2876926" cy="1122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সামগ্রিক ফলাফল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32515" y="1523975"/>
        <a:ext cx="2876926" cy="1122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7E1BF-2B73-40A7-85B4-A00B4B2F0797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2C3C-1E65-4963-A052-921DEC3EA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94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E2C3C-1E65-4963-A052-921DEC3EA4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394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তশি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E2C3C-1E65-4963-A052-921DEC3EA4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798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03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147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791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223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666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901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64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271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110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078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93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A27D1-B655-4179-8E73-9A0500D731FE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83F3B-F0CA-4E3A-BC41-751375A9A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921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134213"/>
            <a:ext cx="7772400" cy="1470025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267200"/>
            <a:ext cx="6248400" cy="2133600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4351"/>
            <a:ext cx="9411511" cy="7372351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1752600" y="2667000"/>
            <a:ext cx="5791200" cy="2286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</a:rPr>
              <a:t>স্বাগতম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1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bn-BD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কাজ-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প্রশ্ন- ১।দু’তরফা দাখিলা পদ্ধতির জনক কে ?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২।লেনদেনের দ্বৈত সত্ত্বা বলতে কি বোঝ ?</a:t>
            </a:r>
          </a:p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কাজ-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প্রশ্ন-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১।দু’ তরফা দাখিলা হিসাব পদ্ধতির প্রকৃতি ব্যাখ্যা কর।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২।রহিমের ছেলে মারা গেল- এটা কি একটি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লেনদেন?ব্যাখা কর ।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9506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12069854"/>
              </p:ext>
            </p:extLst>
          </p:nvPr>
        </p:nvGraphicFramePr>
        <p:xfrm>
          <a:off x="609600" y="1371600"/>
          <a:ext cx="784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1" y="5181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দু’তরফা দাখিলা হিসাব পদ্ধতির বৈশিষ্ট কয়টি ? 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দিকের যোগফল ক্রেডিট দিকের যোগফলের সমান কেন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60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5400" b="1" dirty="0" smtClean="0"/>
              <a:t>বাড়ির কাজ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রামকে বেতন প্রদান-৩,০০০ টাকা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মাল ক্রয় ২,০০০০ 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ব্যাংকে জমা প্রদান-২,০০০ টাকা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 ।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উপরোক্ত লেনদেন গুলো হতে দু’তরফা দাখিলা হিসাব পদ্ধতির নীতি অনুসারে ডেবিট ও ক্রেডিট নির্ণয় কর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8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781800" cy="5086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31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8229600" cy="4449762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নাম-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পিংকি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 শিক্ষক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গাজীপুর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চুনারুঘাট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,হবিগঞ্জ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05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440362"/>
          </a:xfrm>
        </p:spPr>
        <p:txBody>
          <a:bodyPr>
            <a:normAutofit/>
          </a:bodyPr>
          <a:lstStyle/>
          <a:p>
            <a:r>
              <a:rPr lang="bn-BD" sz="6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শ্রেনি- নবম 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হিসাব বিজ্ঞান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অধ্যায়ের নাম – দু’তরফা দাখিলা পদ্ধতি ।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সময়-৬০ মিনিট 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সংখা -২৭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41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81400"/>
            <a:ext cx="8534400" cy="2819400"/>
          </a:xfrm>
        </p:spPr>
        <p:txBody>
          <a:bodyPr>
            <a:normAutofit/>
          </a:bodyPr>
          <a:lstStyle/>
          <a:p>
            <a:pPr algn="l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১।একটি লেনদেনের সাথে কয়টি পক্ষ জড়িত থাকে ?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২।সুবিধা গ্রহণ কারীকে কি বলে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886"/>
            <a:ext cx="4038600" cy="28897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337" y="5862"/>
            <a:ext cx="4419600" cy="28135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749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200" y="1981200"/>
            <a:ext cx="8915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১।দু’তরফা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ণা সং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জ্ঞায়িত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২।দু’তরফা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৩।লেনদেনে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দু’টি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পক্ষ-ডেবিট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86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পরিকল্পনা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44574626"/>
              </p:ext>
            </p:extLst>
          </p:nvPr>
        </p:nvGraphicFramePr>
        <p:xfrm>
          <a:off x="533400" y="15240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371600"/>
                <a:gridCol w="3886200"/>
                <a:gridCol w="1066800"/>
                <a:gridCol w="1219200"/>
              </a:tblGrid>
              <a:tr h="445273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উপকরন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93697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কুশল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বিনিময় ,শ্রেনি বিন্যাস ও পাঠ ঘোষণা </a:t>
                      </a: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৫মিনিট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সি ও</a:t>
                      </a:r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চক-বো- র্ড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61166">
                <a:tc>
                  <a:txBody>
                    <a:bodyPr/>
                    <a:lstStyle/>
                    <a:p>
                      <a:endParaRPr lang="en-US" sz="24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-১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ছবি,আলোচনা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ওদলীয়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61166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শিখন-২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জোড়ায়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 মি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61166">
                <a:tc>
                  <a:txBody>
                    <a:bodyPr/>
                    <a:lstStyle/>
                    <a:p>
                      <a:endParaRPr lang="en-US" sz="24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শিখন-৩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+দলীয়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 মি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61166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মূল্যায়ণ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সৃজন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শীল প্রশ্ন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১৫মি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61166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বাড়ির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প্রশ্ন-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৫মি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77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1510765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195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গুলো লক্ষ্য কর</a:t>
            </a: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71809806"/>
              </p:ext>
            </p:extLst>
          </p:nvPr>
        </p:nvGraphicFramePr>
        <p:xfrm>
          <a:off x="457200" y="1905000"/>
          <a:ext cx="82296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2047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09600"/>
            <a:ext cx="6617368" cy="5486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87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254</Words>
  <Application>Microsoft Office PowerPoint</Application>
  <PresentationFormat>On-screen Show (4:3)</PresentationFormat>
  <Paragraphs>73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শুভেচ্ছা</vt:lpstr>
      <vt:lpstr> পরিচিতি নাম-পিংকি পাল  সহকারি  শিক্ষক(ব্যবসায় শিক্ষা)  গাজীপুর হাই স্কুল এন্ড কলেজ চুনারুঘাট,হবিগঞ্জ ।</vt:lpstr>
      <vt:lpstr>পাঠ পরিচিতি  শ্রেনি- নবম  বিষয়- হিসাব বিজ্ঞান অধ্যায়ের নাম – দু’তরফা দাখিলা পদ্ধতি । সময়-৬০ মিনিট  শিক্ষার্থীর সংখা -২৭ </vt:lpstr>
      <vt:lpstr>১।একটি লেনদেনের সাথে কয়টি পক্ষ জড়িত থাকে ? ২।সুবিধা গ্রহণ কারীকে কি বলে ?</vt:lpstr>
      <vt:lpstr>Slide 5</vt:lpstr>
      <vt:lpstr>পাঠ পরিকল্পনা</vt:lpstr>
      <vt:lpstr>Slide 7</vt:lpstr>
      <vt:lpstr>নিচের চিত্র গুলো লক্ষ্য কর</vt:lpstr>
      <vt:lpstr>Slide 9</vt:lpstr>
      <vt:lpstr>Slide 10</vt:lpstr>
      <vt:lpstr>মূল্যায়ন-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doel</dc:creator>
  <cp:lastModifiedBy>My</cp:lastModifiedBy>
  <cp:revision>86</cp:revision>
  <dcterms:created xsi:type="dcterms:W3CDTF">2014-11-02T13:15:13Z</dcterms:created>
  <dcterms:modified xsi:type="dcterms:W3CDTF">2020-11-26T13:11:48Z</dcterms:modified>
</cp:coreProperties>
</file>