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3" r:id="rId2"/>
    <p:sldId id="284" r:id="rId3"/>
    <p:sldId id="285" r:id="rId4"/>
    <p:sldId id="259" r:id="rId5"/>
    <p:sldId id="260" r:id="rId6"/>
    <p:sldId id="263" r:id="rId7"/>
    <p:sldId id="264" r:id="rId8"/>
    <p:sldId id="266" r:id="rId9"/>
    <p:sldId id="267" r:id="rId10"/>
    <p:sldId id="274" r:id="rId11"/>
    <p:sldId id="275" r:id="rId12"/>
    <p:sldId id="282" r:id="rId13"/>
    <p:sldId id="268" r:id="rId14"/>
    <p:sldId id="269" r:id="rId15"/>
    <p:sldId id="270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13" autoAdjust="0"/>
  </p:normalViewPr>
  <p:slideViewPr>
    <p:cSldViewPr>
      <p:cViewPr varScale="1">
        <p:scale>
          <a:sx n="62" d="100"/>
          <a:sy n="62" d="100"/>
        </p:scale>
        <p:origin x="159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CF8C3-ABFC-4041-9563-F270AF5639DF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DF0AE-F3A5-4C60-BC55-4EA5F34F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9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পাঠ শিরোনাম বের করার জন্য প্রশ্নগুলো করা যেতে পারে । তাছাড়া</a:t>
            </a:r>
            <a:r>
              <a:rPr lang="bn-BD" sz="1200" b="1" baseline="0" dirty="0" smtClean="0">
                <a:latin typeface="NikoshBAN" pitchFamily="2" charset="0"/>
                <a:cs typeface="NikoshBAN" pitchFamily="2" charset="0"/>
              </a:rPr>
              <a:t> অন্য কোন যুক্তিযুক্ত উপায়ে পাঠ শিরোনাম বের করা যেতে পারে । </a:t>
            </a:r>
            <a:endParaRPr lang="en-US" sz="1200" b="1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62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b="1" dirty="0" smtClean="0"/>
              <a:t>শ্রেণীকক্ষে</a:t>
            </a:r>
            <a:r>
              <a:rPr lang="bn-BD" b="1" baseline="0" dirty="0" smtClean="0"/>
              <a:t> উপস্থাপনের সময় প্রয়োজন না হলে স্লাইডটি হাইড করে রাখা যেতে পারে । 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07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এক্ষেত্রে</a:t>
            </a:r>
            <a:r>
              <a:rPr lang="bn-BD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শিক্ষক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ICBN</a:t>
            </a:r>
            <a:r>
              <a:rPr lang="bn-BD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ও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ICZN</a:t>
            </a:r>
            <a:r>
              <a:rPr lang="bn-BD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ব্যাখ্যা করবেন ।</a:t>
            </a:r>
            <a:r>
              <a:rPr lang="bn-BD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আজকের</a:t>
            </a:r>
            <a:r>
              <a:rPr lang="bn-BD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পাঠের প্রথম শিখনফল অর্জনের উদ্দেশ্যে এই স্লাইডটি প্রদর্শন করা হয়েছে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bn-BD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বিষয় শিক্ষক অন্য কোন যুক্তিযুক্ত উপায়েও এ কাজটি করতে পারেন।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2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/>
              <a:t> যদি প্রত্যাশিত উত্তর না আসে তবে শিক্ষক বিষয়গুলো সম্পর্কে ধারণা দিবেন ।উত্তরগুলো বোর্ডে লিখে দিবেন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9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="1" dirty="0" smtClean="0"/>
              <a:t>আজকের</a:t>
            </a:r>
            <a:r>
              <a:rPr lang="bn-BD" b="1" baseline="0" dirty="0" smtClean="0"/>
              <a:t> পাঠটি সম্পর্কে সার্বিকভাবে জানার জন্য মূল্যায়নের ব্যবস্থা করা যেতে পারে ।তবে শিক্ষক অন্য কোন যুক্তিযুক্ত উপায়ে মূল্যায়ন করতে পারেন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5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image" Target="../media/image9.jpeg"/><Relationship Id="rId1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>
              <a:solidFill>
                <a:schemeClr val="tx1"/>
              </a:solidFill>
            </a:endParaRP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46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323112" y="1939884"/>
            <a:ext cx="4005501" cy="10351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19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119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11" name="Content Placeholder 5" descr="Bangladesh-180-animated-flag-gif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34" y="3339662"/>
            <a:ext cx="3143604" cy="254209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Picture 11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834685" y="838200"/>
            <a:ext cx="373731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500489" y="838200"/>
            <a:ext cx="380531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86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.wallpaperswide.com/thumbs/tiger_sitting_majestic-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3004704" cy="249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398" y="4292620"/>
            <a:ext cx="327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Panthera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tigris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398" y="1069646"/>
            <a:ext cx="5564678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বৈজ্ঞানিক নাম দুটি কী একই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4137942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Bos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indicus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http://upload.wikimedia.org/wikipedia/commons/1/11/Bos_taurus_indic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76113"/>
            <a:ext cx="3048000" cy="22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00198" y="4815840"/>
            <a:ext cx="5943601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বৈজ্ঞানিক নাম দুটি একই নয় ।কারণ দুটি জীবে একই নাম ব্যবহারের অনুমতি নেই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7028" y="1106269"/>
            <a:ext cx="2629939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কেন একই নয়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53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/>
      <p:bldP spid="4" grpId="1"/>
      <p:bldP spid="9" grpId="0" animBg="1"/>
      <p:bldP spid="9" grpId="1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iologydiscussion.com/wp-content/uploads/2014/09/clip_image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t="3193" r="4728" b="24244"/>
          <a:stretch/>
        </p:blipFill>
        <p:spPr bwMode="auto">
          <a:xfrm>
            <a:off x="1295400" y="2286000"/>
            <a:ext cx="687826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11430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কয়েকজন বিজ্ঞানী যদি একই জীবকে  বিভিন্ন নামকরণ করেন তবে অগ্রাধিকার অনুযায়ী কার নাম গৃহীত হবে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528828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 বিজ্ঞানী কর্তৃক গৃহীত নামটি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86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ath 1\670px-Be-the-Dream-Boy-Step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3" r="16615"/>
          <a:stretch/>
        </p:blipFill>
        <p:spPr bwMode="auto">
          <a:xfrm>
            <a:off x="3102077" y="1524000"/>
            <a:ext cx="2765323" cy="27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0138" y="4308388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Homo sapiens</a:t>
            </a:r>
            <a:r>
              <a:rPr lang="bn-BD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L,1758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893163"/>
            <a:ext cx="6204769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প্রথম যে বিজ্ঞানী জীবের বিজ্ঞানসম্মত নাম দেবেন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তাঁর নাম প্রকাশের সন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উক্ত জীবের বৈজ্ঞানিক নামের শেষে সংক্ষেপে যোগ করতে হবে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762000"/>
            <a:ext cx="7641836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চিহ্নিত অংশটি কেন বৈজ্ঞানিক নামের শেষে লিখা হয়েছে ?  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5061769" y="4308388"/>
            <a:ext cx="1371600" cy="58477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3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14806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127117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: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3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616649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উপরের ছকে দ্বিপদ নামকরণের কী কী নিয়মাবলী প্রতিফলিত হয়েছে তার তালিকা তৈরী কর ?  </a:t>
            </a:r>
            <a:r>
              <a:rPr lang="bn-BD" sz="28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28479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72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125008"/>
            <a:ext cx="17526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015742"/>
            <a:ext cx="47244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। ICZN  এর  পুর্ণরূপ কী ?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830860"/>
            <a:ext cx="28194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কোনটি সঠিক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5900" y="3598483"/>
            <a:ext cx="308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.Vibrio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cholerae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1387" y="359428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417189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096" y="4212767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6296" y="3734134"/>
            <a:ext cx="308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Vibrio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cholerae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4891" y="4216965"/>
            <a:ext cx="308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Vibrio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cholerae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3541" y="4302170"/>
            <a:ext cx="172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err="1" smtClean="0">
                <a:latin typeface="NikoshBAN" pitchFamily="2" charset="0"/>
                <a:cs typeface="NikoshBAN" pitchFamily="2" charset="0"/>
              </a:rPr>
              <a:t>cholerae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0932" y="4269766"/>
            <a:ext cx="123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latin typeface="NikoshBAN" pitchFamily="2" charset="0"/>
                <a:cs typeface="NikoshBAN" pitchFamily="2" charset="0"/>
              </a:rPr>
              <a:t>Vibrio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4891" y="4917425"/>
            <a:ext cx="513054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। সঠিকভাবে দ্বিপদ নামকরণ লিখতে ও বলতে তুমি কোন কোন বিষয় এর প্রতি লক্ষ্য রাখবে ? </a:t>
            </a:r>
            <a:r>
              <a:rPr lang="bn-BD" sz="2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i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79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066799"/>
            <a:ext cx="2743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3279058"/>
            <a:ext cx="74295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তোমার বইয়ের ১০টি জীবের বৈজ্ঞানিক নাম পড়ে আসবে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60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4686" y="1898555"/>
            <a:ext cx="1126331" cy="290848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IN" sz="3600"/>
              <a:t>সব্বাইকে </a:t>
            </a:r>
          </a:p>
          <a:p>
            <a:r>
              <a:rPr lang="bn-IN" sz="3600">
                <a:solidFill>
                  <a:srgbClr val="00B0F0"/>
                </a:solidFill>
              </a:rPr>
              <a:t>অনেক </a:t>
            </a:r>
          </a:p>
          <a:p>
            <a:r>
              <a:rPr lang="bn-IN" sz="3600">
                <a:solidFill>
                  <a:srgbClr val="FF0000"/>
                </a:solidFill>
              </a:rPr>
              <a:t>অনেক </a:t>
            </a:r>
          </a:p>
          <a:p>
            <a:r>
              <a:rPr lang="bn-IN" sz="3600">
                <a:solidFill>
                  <a:srgbClr val="0070C0"/>
                </a:solidFill>
              </a:rPr>
              <a:t>ধন্যবাদ</a:t>
            </a:r>
            <a:r>
              <a:rPr lang="en-US" sz="225">
                <a:solidFill>
                  <a:srgbClr val="0070C0"/>
                </a:solidFill>
              </a:rPr>
              <a:t>[</a:t>
            </a:r>
            <a:r>
              <a:rPr lang="bn-IN" sz="3600">
                <a:solidFill>
                  <a:srgbClr val="0070C0"/>
                </a:solidFill>
              </a:rPr>
              <a:t> </a:t>
            </a:r>
            <a:r>
              <a:rPr lang="en-US" sz="300">
                <a:solidFill>
                  <a:srgbClr val="0070C0"/>
                </a:solidFill>
              </a:rPr>
              <a:t>[</a:t>
            </a:r>
            <a:r>
              <a:rPr lang="en-US" sz="225">
                <a:solidFill>
                  <a:srgbClr val="0070C0"/>
                </a:solidFill>
              </a:rPr>
              <a:t>]</a:t>
            </a:r>
            <a:endParaRPr lang="en-US" sz="360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18" y="762000"/>
            <a:ext cx="611618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97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2037840" y="1732766"/>
            <a:ext cx="1319213" cy="4401205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IN" sz="4000" dirty="0">
                <a:solidFill>
                  <a:srgbClr val="00B050"/>
                </a:solidFill>
              </a:rPr>
              <a:t>সব্বাইকে</a:t>
            </a:r>
            <a:r>
              <a:rPr lang="bn-IN" sz="4000" dirty="0"/>
              <a:t> </a:t>
            </a:r>
          </a:p>
          <a:p>
            <a:pPr algn="ctr">
              <a:defRPr/>
            </a:pPr>
            <a:r>
              <a:rPr lang="bn-IN" sz="4000" dirty="0">
                <a:solidFill>
                  <a:srgbClr val="FF0000"/>
                </a:solidFill>
              </a:rPr>
              <a:t>এক </a:t>
            </a:r>
            <a:r>
              <a:rPr lang="bn-IN" sz="4000" dirty="0"/>
              <a:t> </a:t>
            </a:r>
          </a:p>
          <a:p>
            <a:pPr algn="ctr">
              <a:defRPr/>
            </a:pPr>
            <a:r>
              <a:rPr lang="bn-IN" sz="4000" dirty="0">
                <a:solidFill>
                  <a:srgbClr val="002060"/>
                </a:solidFill>
              </a:rPr>
              <a:t>গুচ্ছ </a:t>
            </a:r>
            <a:endParaRPr lang="bn-IN" sz="4000" dirty="0"/>
          </a:p>
          <a:p>
            <a:pPr algn="ctr">
              <a:defRPr/>
            </a:pPr>
            <a:r>
              <a:rPr lang="bn-IN" sz="4000" dirty="0">
                <a:solidFill>
                  <a:srgbClr val="C00000"/>
                </a:solidFill>
              </a:rPr>
              <a:t>ফুলের</a:t>
            </a:r>
          </a:p>
          <a:p>
            <a:pPr algn="ctr">
              <a:defRPr/>
            </a:pPr>
            <a:r>
              <a:rPr lang="bn-IN" sz="4000" dirty="0"/>
              <a:t> </a:t>
            </a:r>
            <a:r>
              <a:rPr lang="bn-IN" sz="4000" dirty="0">
                <a:solidFill>
                  <a:srgbClr val="00B050"/>
                </a:solidFill>
              </a:rPr>
              <a:t>শুভেচ্ছা 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7" name="Picture 6" descr="Color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692893"/>
            <a:ext cx="3600449" cy="18499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1" y="1869282"/>
            <a:ext cx="3145631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97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781842" y="1625203"/>
            <a:ext cx="5334000" cy="3607594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IN" sz="24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                              </a:t>
            </a:r>
            <a:r>
              <a:rPr lang="bn-IN" sz="2000" dirty="0" smtClean="0">
                <a:solidFill>
                  <a:schemeClr val="tx1"/>
                </a:solidFill>
              </a:rPr>
              <a:t>বিএসসি,বিএড,এমএ। </a:t>
            </a:r>
            <a:endParaRPr lang="bn-IN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bn-IN" sz="2400" dirty="0">
                <a:solidFill>
                  <a:schemeClr val="tx1"/>
                </a:solidFill>
              </a:rPr>
              <a:t>সহকারি শিক্ষক</a:t>
            </a:r>
          </a:p>
          <a:p>
            <a:pPr>
              <a:defRPr/>
            </a:pPr>
            <a:r>
              <a:rPr lang="bn-IN" sz="24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bn-IN" sz="2400" dirty="0">
                <a:solidFill>
                  <a:schemeClr val="tx1"/>
                </a:solidFill>
              </a:rPr>
              <a:t>কালাই, জয়পুরহাট।</a:t>
            </a:r>
          </a:p>
          <a:p>
            <a:pPr>
              <a:defRPr/>
            </a:pPr>
            <a:r>
              <a:rPr lang="bn-IN" sz="24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pPr>
              <a:defRPr/>
            </a:pPr>
            <a:r>
              <a:rPr lang="bn-IN" sz="2400" dirty="0">
                <a:solidFill>
                  <a:schemeClr val="tx1"/>
                </a:solidFill>
              </a:rPr>
              <a:t>ইমেইল- </a:t>
            </a:r>
            <a:r>
              <a:rPr lang="en-US" sz="2400" dirty="0">
                <a:solidFill>
                  <a:schemeClr val="tx1"/>
                </a:solidFill>
              </a:rPr>
              <a:t>atnazmul81@gmail.com</a:t>
            </a:r>
            <a:endParaRPr lang="en-US" sz="2400" u="sng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Facebook- </a:t>
            </a:r>
            <a:r>
              <a:rPr lang="en-US" sz="2400" dirty="0" err="1">
                <a:solidFill>
                  <a:schemeClr val="tx1"/>
                </a:solidFill>
              </a:rPr>
              <a:t>Nazmul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Haque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Shamim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95400"/>
            <a:ext cx="2286000" cy="4114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66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9000" y="1828800"/>
            <a:ext cx="3276600" cy="21236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নবম শ্রে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ণি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জীববিজ্ঞান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অধ্যা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য়-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প্রথম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48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783694"/>
              </p:ext>
            </p:extLst>
          </p:nvPr>
        </p:nvGraphicFramePr>
        <p:xfrm>
          <a:off x="762000" y="1397000"/>
          <a:ext cx="7239000" cy="4451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270000"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0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0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User\Desktop\p\mango-nutrition-fac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8"/>
          <a:stretch/>
        </p:blipFill>
        <p:spPr bwMode="auto">
          <a:xfrm>
            <a:off x="838200" y="2743200"/>
            <a:ext cx="1600201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p\8036475361_9701b412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20684"/>
            <a:ext cx="1599557" cy="182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User\Desktop\p\Male-wig-elegant-type-font-b-boys-b-font-wig-non-mainstream-wig-handsome-male-w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37" y="2820684"/>
            <a:ext cx="1524001" cy="182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p\Banglades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55" y="1313823"/>
            <a:ext cx="1097445" cy="154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User\Desktop\p\201404030254364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87" y="1451848"/>
            <a:ext cx="1710287" cy="11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8744" y="538113"/>
            <a:ext cx="7772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চিত্রটিতে  কোন কোন দেশের ছেলেদের দেখতে পাচ্ছ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9859" y="4867684"/>
            <a:ext cx="1828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আমি  আম খাব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9237" y="5070761"/>
            <a:ext cx="1464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অচি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মাংগো </a:t>
            </a:r>
            <a:endParaRPr lang="en-US" dirty="0"/>
          </a:p>
        </p:txBody>
      </p:sp>
      <p:pic>
        <p:nvPicPr>
          <p:cNvPr id="2" name="Picture 2" descr="http://vignette1.wikia.nocookie.net/lost/images/1/15/IndonesianBoy.jpg/revision/latest?cb=2008053117174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9"/>
          <a:stretch/>
        </p:blipFill>
        <p:spPr bwMode="auto">
          <a:xfrm>
            <a:off x="4474944" y="2820685"/>
            <a:ext cx="1732643" cy="182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cccrnindonesia.files.wordpress.com/2010/08/jcc-indonesia-ma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659" y="1451848"/>
            <a:ext cx="1798927" cy="11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726" y="5036960"/>
            <a:ext cx="1515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আকু মাকান ম্যাংগা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72448" y="633146"/>
            <a:ext cx="535218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কিভাবে বললে সবাই আমকেই বুঝতে পারবে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7492" y="548736"/>
            <a:ext cx="204377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কেন বুঝবে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C:\Users\User\Desktop\p\8036475361_9701b412c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94" t="-1" r="15696" b="12509"/>
          <a:stretch/>
        </p:blipFill>
        <p:spPr bwMode="auto">
          <a:xfrm>
            <a:off x="2918055" y="2820683"/>
            <a:ext cx="1097445" cy="159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20230" y="567345"/>
            <a:ext cx="798737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তোমরা কী সবাই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 ওরাও কী পাশের জনের কথা বুঝতে পেরেছে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 descr="http://vignette1.wikia.nocookie.net/lost/images/1/15/IndonesianBoy.jpg/revision/latest?cb=20080531171748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49" b="89744" l="40449" r="932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19" r="16101" b="31889"/>
          <a:stretch/>
        </p:blipFill>
        <p:spPr bwMode="auto">
          <a:xfrm>
            <a:off x="4830754" y="2820683"/>
            <a:ext cx="954735" cy="12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User\Desktop\p\Male-wig-elegant-type-font-b-boys-b-font-wig-non-mainstream-wig-handsome-male-wig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94" r="16628" b="18695"/>
          <a:stretch/>
        </p:blipFill>
        <p:spPr bwMode="auto">
          <a:xfrm>
            <a:off x="6560399" y="2820683"/>
            <a:ext cx="1061885" cy="148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872448" y="6019800"/>
            <a:ext cx="548293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ওরা সবাই বলছে আমি আম খাব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85116" y="548736"/>
            <a:ext cx="3657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ওরা সবাই কী বলছে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" descr="http://www.biologydiscussion.com/wp-content/uploads/2014/09/clip_image002.jpg"/>
          <p:cNvPicPr>
            <a:picLocks noChangeAspect="1" noChangeArrowheads="1"/>
          </p:cNvPicPr>
          <p:nvPr/>
        </p:nvPicPr>
        <p:blipFill rotWithShape="1"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t="3473" r="4697" b="2349"/>
          <a:stretch/>
        </p:blipFill>
        <p:spPr bwMode="auto">
          <a:xfrm>
            <a:off x="152400" y="134606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133600" y="2382982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দ্বিপদ নামকরণ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57926" y="1494014"/>
            <a:ext cx="720321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এধরণের নামকরণকে আমরা কী নামে অভিহিত করতে পারি 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03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/>
      <p:bldP spid="12" grpId="1"/>
      <p:bldP spid="15" grpId="0"/>
      <p:bldP spid="15" grpId="1"/>
      <p:bldP spid="6" grpId="0"/>
      <p:bldP spid="6" grpId="1"/>
      <p:bldP spid="18" grpId="0" animBg="1"/>
      <p:bldP spid="18" grpId="1" animBg="1"/>
      <p:bldP spid="18" grpId="2" animBg="1"/>
      <p:bldP spid="19" grpId="0" animBg="1"/>
      <p:bldP spid="19" grpId="1" animBg="1"/>
      <p:bldP spid="21" grpId="0" animBg="1"/>
      <p:bldP spid="21" grpId="1" animBg="1"/>
      <p:bldP spid="21" grpId="2" animBg="1"/>
      <p:bldP spid="21" grpId="3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9" grpId="0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914400"/>
            <a:ext cx="2438400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222212"/>
            <a:ext cx="383791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শিক্ষার্থীরা-----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6678" y="3352800"/>
            <a:ext cx="531427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১। দ্বিপদ নামকরণ কী বলতে পারবে।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6678" y="4351689"/>
            <a:ext cx="656622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।দ্বিপদ নামকরণ পদ্ধতি ব্যাখ্যা 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88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e/e8/Aardappel_'Dor%C3%A9'_(Solanum_tuberosum_'Dor%C3%A9'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362200"/>
            <a:ext cx="4953000" cy="232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1353" y="1218669"/>
            <a:ext cx="2590800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2367" y="4691763"/>
            <a:ext cx="192877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গোল আলু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2021" y="4816320"/>
            <a:ext cx="681752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গোলআলুর বৈজ্ঞানিক নাম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solanum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tuberosum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50" y="1264330"/>
            <a:ext cx="6400800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গোল আলুর বৈজ্ঞানিক নাম বলতে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49" y="1410864"/>
            <a:ext cx="62865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বৈজ্ঞানিক নামে কয়টি অংশ 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1088" y="1484459"/>
            <a:ext cx="3181823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দ্বিপদ নামকরণ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0701" y="5339126"/>
            <a:ext cx="529210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দুটি পদ দিয়ে গঠিত নামই দ্বিপদ নাম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Tissue images\dhaka ttc\hand-up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785" y="5141989"/>
            <a:ext cx="660429" cy="66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Tissue images\dhaka ttc\hand-up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557" y="5150345"/>
            <a:ext cx="665569" cy="66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20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6" grpId="0" animBg="1"/>
      <p:bldP spid="6" grpId="1" animBg="1"/>
      <p:bldP spid="5" grpId="0" animBg="1"/>
      <p:bldP spid="5" grpId="1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path 1\670px-Be-the-Dream-Boy-Step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3" r="16615"/>
          <a:stretch/>
        </p:blipFill>
        <p:spPr bwMode="auto">
          <a:xfrm>
            <a:off x="1219199" y="2286000"/>
            <a:ext cx="2501439" cy="287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2629" y="5419609"/>
            <a:ext cx="328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Homo sapiens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96847"/>
            <a:ext cx="84582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বৈজ্ঞানিক নামে দ্বিপদ নামকরণের কী কী বৈশিষ্ট্য দেখতে পাচ্ছ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3631912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নামকরণ অবশ্যই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ল্যাটিন শব্দ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হবে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86200" y="2286000"/>
            <a:ext cx="76200" cy="31490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32259" y="5790846"/>
            <a:ext cx="167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Homo  </a:t>
            </a:r>
            <a:endParaRPr lang="en-US" sz="3200" i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5665" y="569332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sapiens </a:t>
            </a:r>
            <a:endParaRPr lang="en-US" sz="3200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8765" y="1197367"/>
            <a:ext cx="73914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বৈজ্ঞানিক নামের কয়টি অংশ ? অংশগুলোর নাম কী কী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3237" y="3058418"/>
            <a:ext cx="4156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দুটি অংশ থাকে ,প্রথম অংশ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গণ নাম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,দ্বিতীয় অংশ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প্রজাতিক নাম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1218397"/>
            <a:ext cx="7391400" cy="954107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বৈজ্ঞানিক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নামের প্রথম অংশের প্রথম ও দ্বিতীয় অংশের  প্রথম অংশ কোন হাতের অক্ষরে লিখতে হবে  ? 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027957" y="5878670"/>
            <a:ext cx="53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H</a:t>
            </a:r>
            <a:endParaRPr lang="en-US" sz="3200" i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1810" y="5740712"/>
            <a:ext cx="568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s</a:t>
            </a:r>
            <a:endParaRPr lang="en-US" sz="3200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1623" y="5749085"/>
            <a:ext cx="109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omo</a:t>
            </a:r>
            <a:r>
              <a:rPr lang="en-US" sz="3200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2646" y="5706627"/>
            <a:ext cx="1634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apiens</a:t>
            </a:r>
            <a:r>
              <a:rPr lang="en-US" sz="3200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05299" y="2895600"/>
            <a:ext cx="39243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বৈজ্ঞানিক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নামের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প্রথম অংশের প্রথম অক্ষর বড় হাতের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অক্ষর ও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দ্বিতীয় অংশের  প্রথম অংশ ছোট হাতের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অক্ষরে লিখতে হবে  ।   </a:t>
            </a:r>
            <a:endParaRPr lang="en-US" sz="2800" dirty="0"/>
          </a:p>
        </p:txBody>
      </p:sp>
      <p:sp>
        <p:nvSpPr>
          <p:cNvPr id="18" name="Rounded Rectangle 17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0" y="6338790"/>
            <a:ext cx="9144000" cy="519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41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/>
      <p:bldP spid="4" grpId="1"/>
      <p:bldP spid="8" grpId="0"/>
      <p:bldP spid="8" grpId="1" build="allAtOnce"/>
      <p:bldP spid="8" grpId="2" build="allAtOnce"/>
      <p:bldP spid="9" grpId="0"/>
      <p:bldP spid="9" grpId="1" build="allAtOnce"/>
      <p:bldP spid="9" grpId="2" build="allAtOnce"/>
      <p:bldP spid="7" grpId="0" animBg="1"/>
      <p:bldP spid="7" grpId="1" animBg="1"/>
      <p:bldP spid="11" grpId="0"/>
      <p:bldP spid="11" grpId="1"/>
      <p:bldP spid="12" grpId="0" animBg="1"/>
      <p:bldP spid="13" grpId="0" build="allAtOnce"/>
      <p:bldP spid="14" grpId="0"/>
      <p:bldP spid="14" grpId="1"/>
      <p:bldP spid="14" grpId="2"/>
      <p:bldP spid="14" grpId="3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path 1\670px-Be-the-Dream-Boy-Step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3" r="16615"/>
          <a:stretch/>
        </p:blipFill>
        <p:spPr bwMode="auto">
          <a:xfrm>
            <a:off x="3654138" y="1522900"/>
            <a:ext cx="2819400" cy="282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79668" y="4927012"/>
            <a:ext cx="328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Homo sapiens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ttps://lh3.ggpht.com/pahGwrEmKkBqEguWGS9H9myQA0qZFc0RWKozAqLke6knjkVytLXb5pux0__zC0IZdq0=h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93" y="1522900"/>
            <a:ext cx="2282825" cy="159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22187" y="3335013"/>
            <a:ext cx="1315379" cy="1853906"/>
            <a:chOff x="517276" y="3416587"/>
            <a:chExt cx="1315379" cy="1853906"/>
          </a:xfrm>
        </p:grpSpPr>
        <p:pic>
          <p:nvPicPr>
            <p:cNvPr id="1028" name="Picture 4" descr="https://encrypted-tbn3.gstatic.com/images?q=tbn:ANd9GcQmdv4ufRxCg2L5EJwx-RBTm4N9BrGYLjQfemlCKhlu_fPpS0URX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5" t="33750" r="19298" b="-1"/>
            <a:stretch/>
          </p:blipFill>
          <p:spPr bwMode="auto">
            <a:xfrm>
              <a:off x="517276" y="3416587"/>
              <a:ext cx="994455" cy="1459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s://encrypted-tbn3.gstatic.com/images?q=tbn:ANd9GcQmdv4ufRxCg2L5EJwx-RBTm4N9BrGYLjQfemlCKhlu_fPpS0URX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5" t="33750" r="19298" b="-1"/>
            <a:stretch/>
          </p:blipFill>
          <p:spPr bwMode="auto">
            <a:xfrm>
              <a:off x="838200" y="3811442"/>
              <a:ext cx="994455" cy="1459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239693" y="867591"/>
            <a:ext cx="7016664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বৈজ্ঞানিক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 ছাপানোর  সময় কিভাবে লিখতে হবে? 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9668" y="4927012"/>
            <a:ext cx="3280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Homo sapiens</a:t>
            </a:r>
            <a:endParaRPr lang="bn-BD" sz="3200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ইটালিক অক্ষরে 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99641" y="888194"/>
            <a:ext cx="6822702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বৈজ্ঞানিক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 হাতে লিখলে কিভাবে লিখতে হবে  ? 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610842" y="4685718"/>
            <a:ext cx="328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Homo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sapiens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6" descr="http://www.thesafeshop.co.uk/blog/wp-content/uploads/2011/06/hand-holding-pen_writin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 t="14357"/>
          <a:stretch/>
        </p:blipFill>
        <p:spPr bwMode="auto">
          <a:xfrm>
            <a:off x="3522518" y="5635794"/>
            <a:ext cx="1136073" cy="8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3591792" y="5273943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http://www.thesafeshop.co.uk/blog/wp-content/uploads/2011/06/hand-holding-pen_writin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 t="14357"/>
          <a:stretch/>
        </p:blipFill>
        <p:spPr bwMode="auto">
          <a:xfrm>
            <a:off x="5330538" y="5670833"/>
            <a:ext cx="1136073" cy="8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5250874" y="5273943"/>
            <a:ext cx="152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51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6389 L 0.07014 -0.0629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4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6 -0.06389 L 0.09775 -0.0629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 animBg="1"/>
      <p:bldP spid="3" grpId="1" animBg="1"/>
      <p:bldP spid="12" grpId="0"/>
      <p:bldP spid="12" grpId="1"/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1030</Words>
  <Application>Microsoft Office PowerPoint</Application>
  <PresentationFormat>On-screen Show (4:3)</PresentationFormat>
  <Paragraphs>164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NikoshBAN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name-class 9-Afroza nasreen sultana</dc:title>
  <dc:subject>Biology</dc:subject>
  <dc:creator>Afroza nasreen sultana</dc:creator>
  <cp:lastModifiedBy>User</cp:lastModifiedBy>
  <cp:revision>26</cp:revision>
  <dcterms:created xsi:type="dcterms:W3CDTF">2006-08-16T00:00:00Z</dcterms:created>
  <dcterms:modified xsi:type="dcterms:W3CDTF">2020-11-21T08:53:34Z</dcterms:modified>
</cp:coreProperties>
</file>