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E39988-D2DB-4907-86CB-1D41BF68FF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F3BA2-4A2B-4AB9-A1C6-857ED4528C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366C4F-3CB2-45A8-AC36-BF9EBFFFDC4F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AD4EFAD-9D22-40B0-A046-CD8E66BF16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0BEB55-010A-4420-BF41-6E1823146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B2CBA-4A26-4038-867A-CCC11B196D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0D89E-79CC-4E12-88EE-06E9AE00C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5CAB6FC-F31A-4493-B0A9-8624FF8265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C484B13-3192-417C-9660-7C485571D3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2EC1B6B-6E3C-456D-866F-6D91E9FE05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37B17D4-DA25-45F2-A409-8CE70FEEC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DB61B5-C7BF-4BE7-A4F9-B88DE93976CD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AA49-306A-4CF2-934C-5F4C0480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6428-6F42-459E-8B14-42805CB14DC8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95D82-15B5-46FC-9AE3-374D08DB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1B432-663C-4E3F-8284-64CF189F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1CE8-E7CF-4EE8-8E59-F796704E7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31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37E70-45A5-4EB1-9412-DA50EBC5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16E4-527E-49B0-BC38-427443AE0DD0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11D8A-0AFF-4C52-BBBF-29A08F09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FF263-62C7-49C3-A2F4-021E4020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C3FB3-B3A6-442E-846F-C55C9EFCD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5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1094A-B709-4DFB-BF06-0DC98358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43F2-A002-4631-B8CD-8637BD6B9D77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A635-756C-4F3B-9816-AF109A36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119A-41BD-4295-9694-929036A6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BF0E-1389-4043-86D6-332168EF9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45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4148-9807-4E94-8298-AFEB6854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5AAD-DB97-4324-ADEA-F34276411B26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3BFE-63A6-4A28-A678-E8C6E26A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7E2E1-A76B-4808-B68E-29EE3096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AD1D7-E4DC-4C66-9514-1F4F1FD4F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09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5E66-8AC1-4DF4-93D3-3A7A0A7D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4C9E-BB60-4568-B864-D75354E4D751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A9069-82AB-4B24-9242-1C84784C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DE84-12AD-4DB4-995A-7D6D8B69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E37EC-84B7-451F-891F-94A715A75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45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714EAD-6BA8-44BA-B26B-6AEBE8A4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2376-AE13-4167-83BD-BC60BF9D4A94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4F700A-5D25-4A03-813B-62F09A06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43D3C4-85BA-417F-BB63-2AA0BE23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B9ED-D2ED-4971-AF54-BC8D4409D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9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B0E882-F875-456E-897F-BACAF7D6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18DA-C71C-440B-A53B-400822AFF2AA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E8FAD2-4D3C-4912-BA89-3C10F3A7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0D2277-E6E6-4DBC-A07E-2B55FEF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E4984-F3E6-4F6A-B77A-799C242E2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40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600D09-BC6D-447D-855D-2E0FEC94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0907-388B-49BA-981C-7913D9FE2A4F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8B6DC9-4348-4E4D-8F77-8C01DE6C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86F685-F333-451C-BF11-867D98EC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3E2ED-2829-4A1A-B75E-759BDCF02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970E5E-3C2E-466F-9738-B6336D87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02B2-C87A-4AEF-A38E-153CD8CCEA36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8AA244-EC27-4B92-B1C1-B4403C55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7C7180-D705-4BE1-B649-9DCEE424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2D0EF-4240-4319-8132-310E2EBB4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79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E44C58-CACB-4D27-A296-630F988D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8737-0381-4431-913D-A87C4237C602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476FBB-1D99-4964-9923-3B8D1763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D20D9D-7CE4-4FBB-8742-AAD3182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53356-5141-4456-B767-F8CFBD417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25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901A3B-1785-4318-8AFF-76E47227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2B1B-4AFB-4EB9-B801-362C0C0CDC41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40EB03-247C-493A-A118-313DB8D0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5E64DD-A805-40DE-9C4E-19255F67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0F26A-F746-4963-896C-972678FD7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69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71E922-9B9F-422E-B792-F0CC3D95D0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0D8DB3-55CF-4533-81ED-7B4E2789A7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D09FE-80AB-43E3-A968-3392A67C2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CAF83-FBA1-45DA-A6FD-88DB883DE67B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A59E-D630-4638-BCDA-4B5157367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A062-E21A-4993-8452-21E7AB2AB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9894E-ED8C-4304-AF2F-846A36F9C4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E71D-7089-4838-B3FF-62B2F09C1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5791201" cy="1524000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00879.jpg">
            <a:extLst>
              <a:ext uri="{FF2B5EF4-FFF2-40B4-BE49-F238E27FC236}">
                <a16:creationId xmlns:a16="http://schemas.microsoft.com/office/drawing/2014/main" id="{0223C0B5-2BC1-49DE-9FA2-D843B483FB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8686800" cy="4800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-your-hands.jpg">
            <a:extLst>
              <a:ext uri="{FF2B5EF4-FFF2-40B4-BE49-F238E27FC236}">
                <a16:creationId xmlns:a16="http://schemas.microsoft.com/office/drawing/2014/main" id="{A8DD4303-3314-45E3-A033-16AF0B118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641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0860CF-670A-4CDD-B36C-DD337EA28A50}"/>
              </a:ext>
            </a:extLst>
          </p:cNvPr>
          <p:cNvSpPr/>
          <p:nvPr/>
        </p:nvSpPr>
        <p:spPr>
          <a:xfrm>
            <a:off x="1828800" y="6096000"/>
            <a:ext cx="59436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খাওয়ার পরে হাত ধুই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A5CC6A-AFE4-4240-AA99-3668AAD547D7}"/>
              </a:ext>
            </a:extLst>
          </p:cNvPr>
          <p:cNvSpPr/>
          <p:nvPr/>
        </p:nvSpPr>
        <p:spPr>
          <a:xfrm>
            <a:off x="1905000" y="5791200"/>
            <a:ext cx="48006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পড়ার সময় পড়ি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ids-reading-book.jpg">
            <a:extLst>
              <a:ext uri="{FF2B5EF4-FFF2-40B4-BE49-F238E27FC236}">
                <a16:creationId xmlns:a16="http://schemas.microsoft.com/office/drawing/2014/main" id="{273D0471-31C8-487E-AC0C-A072799ACE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382000" cy="48768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mentary_students_playing_tag_ba7621.jpg">
            <a:extLst>
              <a:ext uri="{FF2B5EF4-FFF2-40B4-BE49-F238E27FC236}">
                <a16:creationId xmlns:a16="http://schemas.microsoft.com/office/drawing/2014/main" id="{08D1854C-3961-4B3C-848C-602274A3BC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8458200" cy="5334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51984-62B5-4234-92B9-2C3B58612994}"/>
              </a:ext>
            </a:extLst>
          </p:cNvPr>
          <p:cNvSpPr/>
          <p:nvPr/>
        </p:nvSpPr>
        <p:spPr>
          <a:xfrm>
            <a:off x="1905000" y="5867400"/>
            <a:ext cx="46482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 সময় খেলি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4856-3EA0-49B3-A52D-6E7F1BBAC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162800" cy="1470025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n-BD" altLang="en-US" sz="72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alt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F0E6F-16ED-44DC-9286-C3A8C058D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2438400"/>
          </a:xfr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ঘূম  থেকে ঊঠে  কি করব?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 পড়ার  সময় কী করব 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খেলার সময় কী করব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C1B9-1DD9-4EAF-BEAB-9DA1963CA00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খোদা হাফেজ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ada ful -15.png">
            <a:extLst>
              <a:ext uri="{FF2B5EF4-FFF2-40B4-BE49-F238E27FC236}">
                <a16:creationId xmlns:a16="http://schemas.microsoft.com/office/drawing/2014/main" id="{AD067893-CAC5-46BB-AA07-B6A797B5F4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534399" cy="5029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C3505-F2EB-45AF-BF11-BAD82897D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" y="411956"/>
            <a:ext cx="7924800" cy="639762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A24EC-4F34-41BA-9B36-EF81DE27F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57600" y="2174875"/>
            <a:ext cx="5105400" cy="39512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bn-BD" sz="3600" b="1" i="0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লায়লা আঞ্জুম আরা</a:t>
            </a:r>
            <a:endParaRPr lang="bn-IN" sz="4000" b="1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প্রধান শিক্ষক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দ.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জয়দেবপুর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সরকারী প্রাথমিক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দিনাজপুর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332630-4EF1-4ABD-ADA4-DC2873F5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74875"/>
            <a:ext cx="2590800" cy="395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74E6E-4399-4C3E-8C1E-4E7D6FE5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6200" y="368299"/>
            <a:ext cx="9144000" cy="727075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B3E1B-87B1-454E-8D67-CB16155E4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790584"/>
            <a:ext cx="4040188" cy="39512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শ্রেণিঃপ্রথম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পাঠঃ আমরা কী কী কাজ করি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পাঠ্যাংশঃমুখে মুখে বলি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B737C-F90B-4D1B-9CD3-421741AF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14025"/>
            <a:ext cx="2636113" cy="35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DADA-9323-436E-9A70-F52427CFA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620000" cy="1695450"/>
          </a:xfr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n-BD" altLang="en-US" sz="600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alt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18DC6-7D68-4470-8195-E359870BB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620000" cy="2133600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শুনে পালন করবে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 শুনে বুঝতে পারবে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s_wakeup_sunrise_xlarge.jpg">
            <a:extLst>
              <a:ext uri="{FF2B5EF4-FFF2-40B4-BE49-F238E27FC236}">
                <a16:creationId xmlns:a16="http://schemas.microsoft.com/office/drawing/2014/main" id="{BE33C876-B297-4352-BAD9-5DBE6F8E1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971800" cy="335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ntal-care.jpg">
            <a:extLst>
              <a:ext uri="{FF2B5EF4-FFF2-40B4-BE49-F238E27FC236}">
                <a16:creationId xmlns:a16="http://schemas.microsoft.com/office/drawing/2014/main" id="{8A40D017-5E75-48FF-9A7F-D79CDC40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3200400" cy="335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and_washing.jpg">
            <a:extLst>
              <a:ext uri="{FF2B5EF4-FFF2-40B4-BE49-F238E27FC236}">
                <a16:creationId xmlns:a16="http://schemas.microsoft.com/office/drawing/2014/main" id="{778C1A24-7FB1-45B3-B3A5-9954B5978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_1068_301523.jpg">
            <a:extLst>
              <a:ext uri="{FF2B5EF4-FFF2-40B4-BE49-F238E27FC236}">
                <a16:creationId xmlns:a16="http://schemas.microsoft.com/office/drawing/2014/main" id="{5D3AC0A2-36B2-47AB-89BD-30500187E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191000" cy="3276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2013-04-21-15-31-48-517406645468f-4.jpg">
            <a:extLst>
              <a:ext uri="{FF2B5EF4-FFF2-40B4-BE49-F238E27FC236}">
                <a16:creationId xmlns:a16="http://schemas.microsoft.com/office/drawing/2014/main" id="{EFA3CD38-C0E6-4CE1-91CD-B89ECD675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6377-73D5-49A5-B11C-02D717F00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096000" cy="1752600"/>
          </a:xfr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n-BD" altLang="en-US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B4FC2-09C8-4E19-AAAF-6758853B3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172200" cy="1905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bn-BD" altLang="en-US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কাজ করি</a:t>
            </a:r>
            <a:endParaRPr lang="en-US" alt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beautiful-pictures-you-just-woke-up_449415727.jpg">
            <a:extLst>
              <a:ext uri="{FF2B5EF4-FFF2-40B4-BE49-F238E27FC236}">
                <a16:creationId xmlns:a16="http://schemas.microsoft.com/office/drawing/2014/main" id="{EBBCFF88-C12D-422D-9865-7F1415D0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547C8F-8530-40C3-BE95-29A67AC6DCC3}"/>
              </a:ext>
            </a:extLst>
          </p:cNvPr>
          <p:cNvSpPr/>
          <p:nvPr/>
        </p:nvSpPr>
        <p:spPr>
          <a:xfrm>
            <a:off x="2362200" y="6172200"/>
            <a:ext cx="29718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ঘুম থেকে উঠি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tal-care.jpg">
            <a:extLst>
              <a:ext uri="{FF2B5EF4-FFF2-40B4-BE49-F238E27FC236}">
                <a16:creationId xmlns:a16="http://schemas.microsoft.com/office/drawing/2014/main" id="{967CA20B-B7AD-44C5-A646-B1A5433CF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ED121B-8097-4383-A968-45EC851BB803}"/>
              </a:ext>
            </a:extLst>
          </p:cNvPr>
          <p:cNvSpPr/>
          <p:nvPr/>
        </p:nvSpPr>
        <p:spPr>
          <a:xfrm>
            <a:off x="2590800" y="6172200"/>
            <a:ext cx="31242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দাঁত মাজি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_washing.jpg">
            <a:extLst>
              <a:ext uri="{FF2B5EF4-FFF2-40B4-BE49-F238E27FC236}">
                <a16:creationId xmlns:a16="http://schemas.microsoft.com/office/drawing/2014/main" id="{25F3B857-1C9A-4877-A85D-11A50C914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548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13BA2B-2ABA-4A44-8628-CFC46F88C394}"/>
              </a:ext>
            </a:extLst>
          </p:cNvPr>
          <p:cNvSpPr/>
          <p:nvPr/>
        </p:nvSpPr>
        <p:spPr>
          <a:xfrm>
            <a:off x="2209800" y="6019800"/>
            <a:ext cx="4724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খাওয়ার আগে হাত ধুই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96</Words>
  <Application>Microsoft Office PowerPoint</Application>
  <PresentationFormat>On-screen Show (4:3)</PresentationFormat>
  <Paragraphs>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শুভেচ্ছা সবাইকে </vt:lpstr>
      <vt:lpstr>PowerPoint Presentation</vt:lpstr>
      <vt:lpstr>PowerPoint Presentation</vt:lpstr>
      <vt:lpstr>শিখনফল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খোদা হাফেজ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সবাইকে</dc:title>
  <dc:creator>PTI-Dinajpur</dc:creator>
  <cp:lastModifiedBy>Md. Abdul Wazed</cp:lastModifiedBy>
  <cp:revision>21</cp:revision>
  <dcterms:created xsi:type="dcterms:W3CDTF">2006-08-16T00:00:00Z</dcterms:created>
  <dcterms:modified xsi:type="dcterms:W3CDTF">2020-11-27T17:47:17Z</dcterms:modified>
</cp:coreProperties>
</file>