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05DCA-DF9C-4D8E-BFCF-110898320932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5023E-DB4C-4BD3-8021-080E025B8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5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Half Frame 7"/>
          <p:cNvSpPr/>
          <p:nvPr/>
        </p:nvSpPr>
        <p:spPr>
          <a:xfrm rot="16200000">
            <a:off x="381000" y="5961512"/>
            <a:ext cx="475113" cy="439287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153400" y="5943600"/>
            <a:ext cx="533400" cy="5334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8153400" y="457200"/>
            <a:ext cx="609600" cy="457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MS Vbc_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13" name="Half Frame 12"/>
          <p:cNvSpPr/>
          <p:nvPr/>
        </p:nvSpPr>
        <p:spPr>
          <a:xfrm>
            <a:off x="381000" y="381000"/>
            <a:ext cx="457200" cy="571499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3068122"/>
            <a:ext cx="525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alf Frame 4"/>
          <p:cNvSpPr/>
          <p:nvPr/>
        </p:nvSpPr>
        <p:spPr>
          <a:xfrm>
            <a:off x="3810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4572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9248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9248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25" y="742208"/>
            <a:ext cx="7696200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990600" y="1828800"/>
            <a:ext cx="7467600" cy="3758863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উন্নত জাতের গবাদি পশু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0" y="742208"/>
            <a:ext cx="7620000" cy="5486400"/>
            <a:chOff x="1143000" y="990600"/>
            <a:chExt cx="6934200" cy="4876800"/>
          </a:xfrm>
        </p:grpSpPr>
        <p:pic>
          <p:nvPicPr>
            <p:cNvPr id="16" name="Picture 15" descr="ewq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0" y="990600"/>
              <a:ext cx="3145692" cy="4876800"/>
            </a:xfrm>
            <a:prstGeom prst="rect">
              <a:avLst/>
            </a:prstGeom>
          </p:spPr>
        </p:pic>
        <p:pic>
          <p:nvPicPr>
            <p:cNvPr id="17" name="Picture 16" descr="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6046" y="990600"/>
              <a:ext cx="3761154" cy="4787726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1219200" y="4013537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উন্নত জাতের হাঁস- মুরগি,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alf Frame 4"/>
          <p:cNvSpPr/>
          <p:nvPr/>
        </p:nvSpPr>
        <p:spPr>
          <a:xfrm>
            <a:off x="3810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3810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9248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9248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1397000"/>
          <a:ext cx="81534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6248400"/>
              </a:tblGrid>
              <a:tr h="520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কৃষি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বিষয়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প্রযুক্তি</a:t>
                      </a:r>
                      <a:endParaRPr lang="en-US" sz="4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গৃহপালিত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প্রানী পালন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উন্নত জাতের গবাদি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পশু,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উন্নত জাতের হাঁস-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মুরগি, গরু মোটাতাজাকরন, কাঁচা ঘাস সংরক্ষণ, একত্রে হাস-মাছ-ধান চাষ, হাস-মুরগির সুষম খাদ্য,উন্নত পদ্ধতিতে বাচ্চ উৎপাদন, উন্নত পদ্ধতিতে ডিম সংরক্ষণ।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alf Frame 4"/>
          <p:cNvSpPr/>
          <p:nvPr/>
        </p:nvSpPr>
        <p:spPr>
          <a:xfrm>
            <a:off x="3810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3810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9248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9248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e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646200"/>
            <a:ext cx="6934200" cy="57329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23622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পলো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rt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31" y="762000"/>
            <a:ext cx="6959469" cy="548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4600" y="42672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ঘুনি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rt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22047"/>
            <a:ext cx="6858000" cy="54918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95600" y="25908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চারো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alf Frame 4"/>
          <p:cNvSpPr/>
          <p:nvPr/>
        </p:nvSpPr>
        <p:spPr>
          <a:xfrm>
            <a:off x="3810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3810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9248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9248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yuu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57199"/>
            <a:ext cx="6019800" cy="5952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9000" y="1828800"/>
            <a:ext cx="22098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লাঙ্গল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527d532679754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46" y="990600"/>
            <a:ext cx="8025669" cy="4953000"/>
          </a:xfrm>
          <a:prstGeom prst="rect">
            <a:avLst/>
          </a:prstGeom>
        </p:spPr>
      </p:pic>
      <p:pic>
        <p:nvPicPr>
          <p:cNvPr id="14" name="Picture 13" descr="jggy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066800"/>
            <a:ext cx="7772400" cy="47915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1371600"/>
            <a:ext cx="7467600" cy="411480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ন্যাপস্যাক স্প্রেয়ার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84c121feb2fd86d3061e18879a00e661-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047750"/>
            <a:ext cx="7620000" cy="4762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8200" y="1828800"/>
            <a:ext cx="7467600" cy="3377863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প্যাডেল থ্রেসার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gfrr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1066800"/>
            <a:ext cx="7391400" cy="47454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1752601"/>
            <a:ext cx="7239000" cy="36576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পাওয়ার টিলার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01_Paddy_Rice_Harvest_140515_003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1143001"/>
            <a:ext cx="7391398" cy="46196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000" y="2286001"/>
            <a:ext cx="7467600" cy="34290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বারি শস্য ঝাড়াই যন্ত্র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ryy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0072" y="1143000"/>
            <a:ext cx="6480928" cy="4854441"/>
          </a:xfrm>
          <a:prstGeom prst="rect">
            <a:avLst/>
          </a:prstGeom>
        </p:spPr>
      </p:pic>
      <p:pic>
        <p:nvPicPr>
          <p:cNvPr id="23" name="Picture 22" descr="errr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3969" y="1066800"/>
            <a:ext cx="6903231" cy="4798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33600" y="32766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295400" y="4267200"/>
            <a:ext cx="19812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  <p:bldP spid="17" grpId="0"/>
      <p:bldP spid="17" grpId="1"/>
      <p:bldP spid="19" grpId="0"/>
      <p:bldP spid="19" grpId="1"/>
      <p:bldP spid="21" grpId="0"/>
      <p:bldP spid="21" grpId="1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alf Frame 4"/>
          <p:cNvSpPr/>
          <p:nvPr/>
        </p:nvSpPr>
        <p:spPr>
          <a:xfrm>
            <a:off x="3810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3810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9248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9248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5334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1882914"/>
            <a:ext cx="6375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ঔষুধ ছিটানো যন্ত্রের নাম কি?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923310"/>
            <a:ext cx="7808026" cy="734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দুটি যান্তিক শক্তি চালিত যন্ত্রের নাম বল?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733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হস্ত চালিত যন্ত্র কাকে বলে?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alf Frame 4"/>
          <p:cNvSpPr/>
          <p:nvPr/>
        </p:nvSpPr>
        <p:spPr>
          <a:xfrm>
            <a:off x="3810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3810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9248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9248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gh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609600"/>
            <a:ext cx="3993338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44196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হস্তচালিত উন্নত কৃষি যন্ত্রপাতি গুলো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ব্যবহার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ব্যবহারের সুবিধা গুলো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Half Frame 4"/>
          <p:cNvSpPr/>
          <p:nvPr/>
        </p:nvSpPr>
        <p:spPr>
          <a:xfrm>
            <a:off x="3810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398913" y="5580513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8486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8486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457201"/>
            <a:ext cx="3429000" cy="110799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0600" y="1822205"/>
            <a:ext cx="3810000" cy="449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শ্রেনিঃ ষষ্ঠ</a:t>
            </a: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কৃষি শিক্ষা </a:t>
            </a: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২য়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৩,৪,৫  </a:t>
            </a:r>
          </a:p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১4/1/2020</a:t>
            </a:r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561549"/>
            <a:ext cx="4114800" cy="5867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মিনতী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ঘোষ</a:t>
            </a:r>
            <a:endParaRPr lang="bn-IN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কাউয়ামারী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আপ্তারউদ্দিন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উচ্চ বিদ্যালয়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পাটগ্রাম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লালমনিরহাট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মোবাঃ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০১৭৬৮৯২৬৬৫৮</a:t>
            </a: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2362200" cy="2133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alf Frame 4"/>
          <p:cNvSpPr/>
          <p:nvPr/>
        </p:nvSpPr>
        <p:spPr>
          <a:xfrm>
            <a:off x="3810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398913" y="5580513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8486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8486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21475"/>
            <a:ext cx="3886200" cy="25899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f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533400"/>
            <a:ext cx="3897086" cy="2699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IMG_20151107_1711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3486590"/>
            <a:ext cx="4114799" cy="2834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371600" y="2360221"/>
            <a:ext cx="2542309" cy="84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গরুর লাঙ্গল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10668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পাওয়ার টিলার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5562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রুটার লাগানো ট্রাক্টর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alf Frame 4"/>
          <p:cNvSpPr/>
          <p:nvPr/>
        </p:nvSpPr>
        <p:spPr>
          <a:xfrm>
            <a:off x="3810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398913" y="5580513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8486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8486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1905000"/>
            <a:ext cx="5029200" cy="228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 প্রযুক্তি 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alf Frame 4"/>
          <p:cNvSpPr/>
          <p:nvPr/>
        </p:nvSpPr>
        <p:spPr>
          <a:xfrm>
            <a:off x="3810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398913" y="5580513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8486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8486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57200"/>
            <a:ext cx="6781800" cy="1295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1828800"/>
            <a:ext cx="7772400" cy="3733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 প্রযুক্তির ধারনা ব্যাখ্যা করতে পারবে।</a:t>
            </a:r>
          </a:p>
          <a:p>
            <a:pPr algn="ctr">
              <a:buFont typeface="Wingdings" pitchFamily="2" charset="2"/>
              <a:buChar char="v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 প্রযুক্তি ব্যবহার ব্যাখ্যা করতে পারবে।</a:t>
            </a:r>
          </a:p>
          <a:p>
            <a:pPr algn="ctr">
              <a:buFont typeface="Wingdings" pitchFamily="2" charset="2"/>
              <a:buChar char="v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সহজ লভ্য কৃষি প্রযুক্তি ব্যবহারের সুবিধা ব্যাখ্যা করতে পারবে।</a:t>
            </a:r>
          </a:p>
          <a:p>
            <a:pPr algn="ctr">
              <a:buFont typeface="Wingdings" pitchFamily="2" charset="2"/>
              <a:buChar char="v"/>
            </a:pPr>
            <a:endParaRPr lang="bn-IN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4763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763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Half Frame 4"/>
            <p:cNvSpPr/>
            <p:nvPr/>
          </p:nvSpPr>
          <p:spPr>
            <a:xfrm>
              <a:off x="381000" y="381000"/>
              <a:ext cx="838200" cy="838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381000" y="5638800"/>
              <a:ext cx="838200" cy="838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7924800" y="5638800"/>
              <a:ext cx="838200" cy="838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7924800" y="381000"/>
              <a:ext cx="838200" cy="838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 descr="df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74" y="685800"/>
            <a:ext cx="3732987" cy="2662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err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018" y="685800"/>
            <a:ext cx="3598630" cy="2662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gg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733800"/>
            <a:ext cx="3429000" cy="2568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098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3810000"/>
            <a:ext cx="3429000" cy="2591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alf Frame 4"/>
          <p:cNvSpPr/>
          <p:nvPr/>
        </p:nvSpPr>
        <p:spPr>
          <a:xfrm>
            <a:off x="3810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3810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9248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9248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5968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কৃষি প্রযুক্তি কাকে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9906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735871"/>
            <a:ext cx="3276600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alf Frame 4"/>
          <p:cNvSpPr/>
          <p:nvPr/>
        </p:nvSpPr>
        <p:spPr>
          <a:xfrm>
            <a:off x="3810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398913" y="5580513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8486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8486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hg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61999"/>
            <a:ext cx="7620000" cy="54377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981200" y="25146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 সার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gg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708881"/>
            <a:ext cx="7543800" cy="5440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2209800" y="25908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উচ্চ ফলনশীল জাত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jyyuu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784891"/>
            <a:ext cx="7508869" cy="5364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2895600" y="21336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সাথী ফসল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mhhhhhhhhhhhh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800100"/>
            <a:ext cx="7568639" cy="53490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2438400" y="42672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গভীর নলকূপ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5" grpId="1"/>
      <p:bldP spid="17" grpId="0"/>
      <p:bldP spid="17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alf Frame 4"/>
          <p:cNvSpPr/>
          <p:nvPr/>
        </p:nvSpPr>
        <p:spPr>
          <a:xfrm>
            <a:off x="3810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398913" y="5580513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848600" y="56388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8486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781362"/>
              </p:ext>
            </p:extLst>
          </p:nvPr>
        </p:nvGraphicFramePr>
        <p:xfrm>
          <a:off x="685800" y="1219200"/>
          <a:ext cx="792480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5943600"/>
              </a:tblGrid>
              <a:tr h="990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কৃষি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বিষয়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প্রযুক্তি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84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ফসল</a:t>
                      </a:r>
                      <a:r>
                        <a:rPr lang="bn-IN" sz="40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উৎপাদন </a:t>
                      </a:r>
                      <a:endParaRPr lang="en-US" sz="40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বিভিন্ন ফসলের</a:t>
                      </a:r>
                      <a:r>
                        <a:rPr lang="bn-IN" sz="40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উচ্চ  ফলনশীল  জাত, গোবরের সার , রাসায়নিক সার সার ব্যবহারের মাত্রা, সাথী ফসল, সবুজ সার, পাওয়ার টিলার, লো-লিফট পাম্প, গভীর নলকূপ, সেঁউতি, দোন ইত্যাদি।</a:t>
                      </a:r>
                      <a:endParaRPr lang="en-US" sz="40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236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Rabiul</dc:creator>
  <cp:lastModifiedBy>MY</cp:lastModifiedBy>
  <cp:revision>95</cp:revision>
  <dcterms:created xsi:type="dcterms:W3CDTF">2006-08-16T00:00:00Z</dcterms:created>
  <dcterms:modified xsi:type="dcterms:W3CDTF">2020-11-27T04:18:37Z</dcterms:modified>
</cp:coreProperties>
</file>