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74" r:id="rId5"/>
    <p:sldId id="260" r:id="rId6"/>
    <p:sldId id="273" r:id="rId7"/>
    <p:sldId id="261" r:id="rId8"/>
    <p:sldId id="262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D49516-C8EF-499D-8E0E-9C1AC86FD96E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A32E26-B00B-4F2C-9D79-39BB7CB66B5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150" y="304800"/>
            <a:ext cx="4724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ulti Class\CONTENT PRESENTION PICTURE\Bird\animated-dove-gif-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934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5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152400"/>
            <a:ext cx="5791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ধরন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2862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সংবাদপত্রের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সাংবাদিকহিসেবে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সুনাগরিক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9218" name="Picture 2" descr="E:\Multi Class\CONTENT PRESENTION PICTURE\Flower\b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1122"/>
            <a:ext cx="9144000" cy="216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8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0"/>
            <a:ext cx="9144000" cy="70408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প্রাতিষ্ঠানিক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/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…………</a:t>
            </a: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নাম</a:t>
            </a: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……………</a:t>
            </a:r>
          </a:p>
          <a:p>
            <a:pPr marL="0" indent="0">
              <a:buNone/>
            </a:pP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সুপারিশ</a:t>
            </a: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নাম</a:t>
            </a: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5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5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8991600" cy="838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সাংবাদিক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সংবাদপত্রে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তৈরি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143000"/>
            <a:ext cx="8900160" cy="5715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(২৮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/২০১৮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এখান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………………………</a:t>
            </a: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ঠিকানাঃ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24800" cy="838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সুনাগরিক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তৈরি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ঠিকানাঃ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বিবরণ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মতামত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2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343400" cy="8382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" y="2209800"/>
            <a:ext cx="915924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লেখ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2" name="Picture 2" descr="E:\Multi Class\CONTENT PRESENTION PICTURE\Flower\bg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3886200"/>
            <a:ext cx="915924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61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38100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297180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11266" name="Picture 2" descr="E:\Multi Class\CONTENT PRESENTION PICTURE\Flower\l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1"/>
            <a:ext cx="9144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Multi Class\CONTENT PRESENTION PICTURE\Flower\mj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5029200"/>
            <a:ext cx="917448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0" y="15240"/>
            <a:ext cx="9144000" cy="1470036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848" t="16689" r="22741" b="19246"/>
          <a:stretch/>
        </p:blipFill>
        <p:spPr>
          <a:xfrm>
            <a:off x="762000" y="1485276"/>
            <a:ext cx="7620000" cy="3445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057400" y="2438400"/>
            <a:ext cx="533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সপ্তাহ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উপলক্ষ্যে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978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89" y="533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E:\Multi Class\CONTENT PRESENTION PICTURE\Flower\xzs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0"/>
            <a:ext cx="552926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Multi Class\CONTENT PRESENTION PICTURE\Flower\vc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2743200"/>
            <a:ext cx="3599498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2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0999"/>
            <a:ext cx="342900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মোবাশ্বের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হোসেন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বনওয়ারীনগর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ফরিদপুর,পাবনা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074" name="Picture 2" descr="E:\Multi Class\CONTENT PRESENTION PICTURE\Flower\mj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1"/>
            <a:ext cx="9144000" cy="22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4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4724400" cy="106231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2743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9ম/১০ম</a:t>
            </a:r>
          </a:p>
          <a:p>
            <a:pPr algn="l"/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098" name="Picture 2" descr="E:\Multi Class\CONTENT PRESENTION PICTURE\Flower\mn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978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ulti Class\CONTENT PRESENTION PICTURE\Flower\vbg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5334001"/>
            <a:ext cx="91287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Image result for protibed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rotibedon"/>
          <p:cNvSpPr>
            <a:spLocks noChangeAspect="1" noChangeArrowheads="1"/>
          </p:cNvSpPr>
          <p:nvPr/>
        </p:nvSpPr>
        <p:spPr bwMode="auto">
          <a:xfrm>
            <a:off x="155575" y="-1211263"/>
            <a:ext cx="176212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5" descr="C:\Users\Dell\Downloads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" y="160338"/>
            <a:ext cx="5686334" cy="509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ell\Downloads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13" y="190817"/>
            <a:ext cx="3350987" cy="251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ell\Downloads\inde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013" y="2935605"/>
            <a:ext cx="3236687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4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514600"/>
            <a:ext cx="41910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4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"/>
            <a:ext cx="2362200" cy="8382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114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তথ্যভিত্তিক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Report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সংজ্ঞাঃ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আকর্ষণীয়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শিরোনামযুক্ত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স্বল্পদৈর্ঘ্য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বিবরণীই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প্রতিবেদন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6146" name="Picture 2" descr="E:\Multi Class\CONTENT PRESENTION PICTURE\Flower\vf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8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440436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9102"/>
            <a:ext cx="9144000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সীমাহীন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আকর্ষণীয়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শিরোনামযুক্ত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আকর্ষণীয়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উপস্থাপনা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রসাত্মক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সর্বস্তরের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170" name="Picture 2" descr="E:\Multi Class\CONTENT PRESENTION PICTURE\Flower\bv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1"/>
            <a:ext cx="9144000" cy="18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" y="1676400"/>
            <a:ext cx="9144000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সুপারিশ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প্রতিবেদকের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152400"/>
            <a:ext cx="628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প্রতিবেদনে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8194" name="Picture 2" descr="E:\Multi Class\CONTENT PRESENTION PICTURE\Flower\bnm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7167"/>
            <a:ext cx="9144000" cy="238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295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Constantia</vt:lpstr>
      <vt:lpstr>NikoshBAN</vt:lpstr>
      <vt:lpstr>Times New Roman</vt:lpstr>
      <vt:lpstr>Wingdings 2</vt:lpstr>
      <vt:lpstr>Flow</vt:lpstr>
      <vt:lpstr>স্বাগতম</vt:lpstr>
      <vt:lpstr>PowerPoint Presentation</vt:lpstr>
      <vt:lpstr>পাঠ পরিচিতি</vt:lpstr>
      <vt:lpstr>এই পাঠ শেষে</vt:lpstr>
      <vt:lpstr>PowerPoint Presentation</vt:lpstr>
      <vt:lpstr>প্রতিবেদন</vt:lpstr>
      <vt:lpstr>প্রতিবেদন</vt:lpstr>
      <vt:lpstr>PowerPoint Presentation</vt:lpstr>
      <vt:lpstr>PowerPoint Presentation</vt:lpstr>
      <vt:lpstr>PowerPoint Presentation</vt:lpstr>
      <vt:lpstr>প্রাতিষ্ঠানিক প্রতিবেদনের নমুনা (ছাত্র/ ছাত্রী হিসেবে)</vt:lpstr>
      <vt:lpstr>সাংবাদিক হিসেবে সংবাদপত্রে প্রতিবেদন তৈরি</vt:lpstr>
      <vt:lpstr>সুনাগরিক হিসেবে প্রতিবেদন তৈরি</vt:lpstr>
      <vt:lpstr>একক কাজ</vt:lpstr>
      <vt:lpstr>মূল্যায়ন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Hossain Mobassher</cp:lastModifiedBy>
  <cp:revision>87</cp:revision>
  <dcterms:created xsi:type="dcterms:W3CDTF">2018-04-25T03:26:06Z</dcterms:created>
  <dcterms:modified xsi:type="dcterms:W3CDTF">2020-11-27T05:31:05Z</dcterms:modified>
</cp:coreProperties>
</file>