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5" r:id="rId4"/>
    <p:sldId id="276" r:id="rId5"/>
    <p:sldId id="277" r:id="rId6"/>
    <p:sldId id="278" r:id="rId7"/>
    <p:sldId id="260" r:id="rId8"/>
    <p:sldId id="261" r:id="rId9"/>
    <p:sldId id="262" r:id="rId10"/>
    <p:sldId id="263" r:id="rId11"/>
    <p:sldId id="264" r:id="rId12"/>
    <p:sldId id="279" r:id="rId13"/>
    <p:sldId id="283" r:id="rId14"/>
    <p:sldId id="267" r:id="rId15"/>
    <p:sldId id="268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DA1D-21E2-4F13-98E2-FFF6E45C2FC6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E799AA-4A06-4DA6-9AD3-E85108C65B5B}">
      <dgm:prSet/>
      <dgm:spPr>
        <a:xfrm>
          <a:off x="1426368" y="0"/>
          <a:ext cx="9089231" cy="285273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pPr rtl="0"/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Lesson: THE SELECTION OF ‘A’ OR ‘AN’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66229D-2547-4553-A410-82F2C46B35CC}" type="parTrans" cxnId="{CC038F7A-FE0F-41DC-B06B-88BB0AE48158}">
      <dgm:prSet/>
      <dgm:spPr/>
      <dgm:t>
        <a:bodyPr/>
        <a:lstStyle/>
        <a:p>
          <a:endParaRPr lang="en-US"/>
        </a:p>
      </dgm:t>
    </dgm:pt>
    <dgm:pt modelId="{B0118DDB-93CE-4BCA-91B0-C7C86CFC8E53}" type="sibTrans" cxnId="{CC038F7A-FE0F-41DC-B06B-88BB0AE48158}">
      <dgm:prSet/>
      <dgm:spPr/>
      <dgm:t>
        <a:bodyPr/>
        <a:lstStyle/>
        <a:p>
          <a:endParaRPr lang="en-US"/>
        </a:p>
      </dgm:t>
    </dgm:pt>
    <dgm:pt modelId="{42787FC2-C6CB-453A-9A28-39A560DA9F60}" type="pres">
      <dgm:prSet presAssocID="{79D2DA1D-21E2-4F13-98E2-FFF6E45C2F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303CF-C9C8-42D2-BB6B-10A5D576C307}" type="pres">
      <dgm:prSet presAssocID="{5AE799AA-4A06-4DA6-9AD3-E85108C65B5B}" presName="circle1" presStyleLbl="node1" presStyleIdx="0" presStyleCnt="1"/>
      <dgm:spPr>
        <a:xfrm>
          <a:off x="0" y="0"/>
          <a:ext cx="2852736" cy="28527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n-US"/>
        </a:p>
      </dgm:t>
    </dgm:pt>
    <dgm:pt modelId="{F5B15FE4-4386-4465-9F01-78E3FDF7DB4F}" type="pres">
      <dgm:prSet presAssocID="{5AE799AA-4A06-4DA6-9AD3-E85108C65B5B}" presName="space" presStyleCnt="0"/>
      <dgm:spPr/>
    </dgm:pt>
    <dgm:pt modelId="{5A375125-9E41-4644-B469-F162F4F29738}" type="pres">
      <dgm:prSet presAssocID="{5AE799AA-4A06-4DA6-9AD3-E85108C65B5B}" presName="rect1" presStyleLbl="alignAcc1" presStyleIdx="0" presStyleCnt="1" custLinFactNeighborX="10883" custLinFactNeighborY="-417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3354A48-57BD-47AB-91C9-4E0CB4939810}" type="pres">
      <dgm:prSet presAssocID="{5AE799AA-4A06-4DA6-9AD3-E85108C65B5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38F7A-FE0F-41DC-B06B-88BB0AE48158}" srcId="{79D2DA1D-21E2-4F13-98E2-FFF6E45C2FC6}" destId="{5AE799AA-4A06-4DA6-9AD3-E85108C65B5B}" srcOrd="0" destOrd="0" parTransId="{E066229D-2547-4553-A410-82F2C46B35CC}" sibTransId="{B0118DDB-93CE-4BCA-91B0-C7C86CFC8E53}"/>
    <dgm:cxn modelId="{2A44D48B-60D4-48B3-A589-91FC8CB4AE48}" type="presOf" srcId="{5AE799AA-4A06-4DA6-9AD3-E85108C65B5B}" destId="{5A375125-9E41-4644-B469-F162F4F29738}" srcOrd="0" destOrd="0" presId="urn:microsoft.com/office/officeart/2005/8/layout/target3"/>
    <dgm:cxn modelId="{D938B165-0F5B-4317-9095-C9BA3D7F68AE}" type="presOf" srcId="{79D2DA1D-21E2-4F13-98E2-FFF6E45C2FC6}" destId="{42787FC2-C6CB-453A-9A28-39A560DA9F60}" srcOrd="0" destOrd="0" presId="urn:microsoft.com/office/officeart/2005/8/layout/target3"/>
    <dgm:cxn modelId="{2F7BD8BA-051E-45E6-9274-1541617BB62B}" type="presOf" srcId="{5AE799AA-4A06-4DA6-9AD3-E85108C65B5B}" destId="{03354A48-57BD-47AB-91C9-4E0CB4939810}" srcOrd="1" destOrd="0" presId="urn:microsoft.com/office/officeart/2005/8/layout/target3"/>
    <dgm:cxn modelId="{B094C06F-B439-4039-8CEF-1A96D465D48F}" type="presParOf" srcId="{42787FC2-C6CB-453A-9A28-39A560DA9F60}" destId="{F90303CF-C9C8-42D2-BB6B-10A5D576C307}" srcOrd="0" destOrd="0" presId="urn:microsoft.com/office/officeart/2005/8/layout/target3"/>
    <dgm:cxn modelId="{C4D2D85C-8A00-4403-A95F-66C547E72FCB}" type="presParOf" srcId="{42787FC2-C6CB-453A-9A28-39A560DA9F60}" destId="{F5B15FE4-4386-4465-9F01-78E3FDF7DB4F}" srcOrd="1" destOrd="0" presId="urn:microsoft.com/office/officeart/2005/8/layout/target3"/>
    <dgm:cxn modelId="{F4239FEF-8E8D-4BF8-9208-7D44F4203CDA}" type="presParOf" srcId="{42787FC2-C6CB-453A-9A28-39A560DA9F60}" destId="{5A375125-9E41-4644-B469-F162F4F29738}" srcOrd="2" destOrd="0" presId="urn:microsoft.com/office/officeart/2005/8/layout/target3"/>
    <dgm:cxn modelId="{267BF79C-0434-4F0C-A525-A85090F25783}" type="presParOf" srcId="{42787FC2-C6CB-453A-9A28-39A560DA9F60}" destId="{03354A48-57BD-47AB-91C9-4E0CB493981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6FCEC-0124-4983-A60B-9878F513CF88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50A02C-3C28-4FF5-B303-31B5A552D08E}">
      <dgm:prSet/>
      <dgm:spPr/>
      <dgm:t>
        <a:bodyPr/>
        <a:lstStyle/>
        <a:p>
          <a:pPr rtl="0"/>
          <a:r>
            <a:rPr lang="en-US" b="1" dirty="0" smtClean="0"/>
            <a:t>By the end of the lesson you will be able to …</a:t>
          </a:r>
          <a:endParaRPr lang="en-US" dirty="0"/>
        </a:p>
      </dgm:t>
    </dgm:pt>
    <dgm:pt modelId="{2A6A31C6-9FD1-4038-ADE0-95FD5E9C0457}" type="parTrans" cxnId="{2B77D667-AB47-481A-AA2A-365F956BA87B}">
      <dgm:prSet/>
      <dgm:spPr/>
      <dgm:t>
        <a:bodyPr/>
        <a:lstStyle/>
        <a:p>
          <a:endParaRPr lang="en-US"/>
        </a:p>
      </dgm:t>
    </dgm:pt>
    <dgm:pt modelId="{ED9F0627-B749-4186-965A-AF56C02D9609}" type="sibTrans" cxnId="{2B77D667-AB47-481A-AA2A-365F956BA87B}">
      <dgm:prSet/>
      <dgm:spPr/>
      <dgm:t>
        <a:bodyPr/>
        <a:lstStyle/>
        <a:p>
          <a:endParaRPr lang="en-US"/>
        </a:p>
      </dgm:t>
    </dgm:pt>
    <dgm:pt modelId="{245E75C3-6E05-4995-8DBF-D88AFF0930B8}">
      <dgm:prSet custT="1"/>
      <dgm:spPr/>
      <dgm:t>
        <a:bodyPr/>
        <a:lstStyle/>
        <a:p>
          <a:pPr algn="just" rtl="0"/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 when to use article “A”.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04F69-3462-4949-BEDC-ADCD75B078FF}" type="parTrans" cxnId="{0366483A-AE49-4BEB-99D3-5CB2DB343F05}">
      <dgm:prSet/>
      <dgm:spPr/>
      <dgm:t>
        <a:bodyPr/>
        <a:lstStyle/>
        <a:p>
          <a:endParaRPr lang="en-US"/>
        </a:p>
      </dgm:t>
    </dgm:pt>
    <dgm:pt modelId="{E2AD7EF6-F56B-435F-9307-8BEA747E4888}" type="sibTrans" cxnId="{0366483A-AE49-4BEB-99D3-5CB2DB343F05}">
      <dgm:prSet/>
      <dgm:spPr/>
      <dgm:t>
        <a:bodyPr/>
        <a:lstStyle/>
        <a:p>
          <a:endParaRPr lang="en-US"/>
        </a:p>
      </dgm:t>
    </dgm:pt>
    <dgm:pt modelId="{F418AC08-11A9-42BE-AFBF-D2FEE1B69EDF}">
      <dgm:prSet custT="1"/>
      <dgm:spPr/>
      <dgm:t>
        <a:bodyPr/>
        <a:lstStyle/>
        <a:p>
          <a:r>
            <a:rPr lang="en-US" sz="3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 when to use article “An”.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037136-ABFF-4CD3-9BD6-C246DEC1A3A4}" type="parTrans" cxnId="{FEBFC943-9360-41D9-BA6B-6C2C8D13F6DD}">
      <dgm:prSet/>
      <dgm:spPr/>
      <dgm:t>
        <a:bodyPr/>
        <a:lstStyle/>
        <a:p>
          <a:endParaRPr lang="en-US"/>
        </a:p>
      </dgm:t>
    </dgm:pt>
    <dgm:pt modelId="{88203AFA-C9F1-4EF9-AB37-2F9A9F8A4C97}" type="sibTrans" cxnId="{FEBFC943-9360-41D9-BA6B-6C2C8D13F6DD}">
      <dgm:prSet/>
      <dgm:spPr/>
      <dgm:t>
        <a:bodyPr/>
        <a:lstStyle/>
        <a:p>
          <a:endParaRPr lang="en-US"/>
        </a:p>
      </dgm:t>
    </dgm:pt>
    <dgm:pt modelId="{71B644D3-D448-4C46-A3B7-C87271B95588}">
      <dgm:prSet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some exercises.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F556D4-271F-4298-85CB-E407D88C8BCF}" type="parTrans" cxnId="{572EF81E-387C-447B-BF8E-D7EEF7BC1B55}">
      <dgm:prSet/>
      <dgm:spPr/>
      <dgm:t>
        <a:bodyPr/>
        <a:lstStyle/>
        <a:p>
          <a:endParaRPr lang="en-US"/>
        </a:p>
      </dgm:t>
    </dgm:pt>
    <dgm:pt modelId="{8CB3E072-4257-47D7-A67A-A0DEAD0CE8D8}" type="sibTrans" cxnId="{572EF81E-387C-447B-BF8E-D7EEF7BC1B55}">
      <dgm:prSet/>
      <dgm:spPr/>
      <dgm:t>
        <a:bodyPr/>
        <a:lstStyle/>
        <a:p>
          <a:endParaRPr lang="en-US"/>
        </a:p>
      </dgm:t>
    </dgm:pt>
    <dgm:pt modelId="{511223BD-F495-4735-8A11-CFBD77768980}" type="pres">
      <dgm:prSet presAssocID="{7DB6FCEC-0124-4983-A60B-9878F513CF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3F719-C790-4F7C-A4F9-939D56AB1677}" type="pres">
      <dgm:prSet presAssocID="{DD50A02C-3C28-4FF5-B303-31B5A552D08E}" presName="linNode" presStyleCnt="0"/>
      <dgm:spPr/>
    </dgm:pt>
    <dgm:pt modelId="{BC19C791-C9B0-450A-B133-31851E80159B}" type="pres">
      <dgm:prSet presAssocID="{DD50A02C-3C28-4FF5-B303-31B5A552D08E}" presName="parentText" presStyleLbl="node1" presStyleIdx="0" presStyleCnt="1" custScaleX="777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B8DD8-4C5F-4001-9A56-4731A65AB6A1}" type="pres">
      <dgm:prSet presAssocID="{DD50A02C-3C28-4FF5-B303-31B5A552D08E}" presName="descendantText" presStyleLbl="alignAccFollowNode1" presStyleIdx="0" presStyleCnt="1" custScaleX="109239" custScaleY="117302" custLinFactNeighborX="7138" custLinFactNeighborY="2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E6B5D-CBE3-4CB7-B5B8-30E1CDD866AD}" type="presOf" srcId="{DD50A02C-3C28-4FF5-B303-31B5A552D08E}" destId="{BC19C791-C9B0-450A-B133-31851E80159B}" srcOrd="0" destOrd="0" presId="urn:microsoft.com/office/officeart/2005/8/layout/vList5"/>
    <dgm:cxn modelId="{191C2457-8A54-4EE6-A8FA-18AC107D8C5F}" type="presOf" srcId="{7DB6FCEC-0124-4983-A60B-9878F513CF88}" destId="{511223BD-F495-4735-8A11-CFBD77768980}" srcOrd="0" destOrd="0" presId="urn:microsoft.com/office/officeart/2005/8/layout/vList5"/>
    <dgm:cxn modelId="{D4634DEB-F51F-4384-8A8A-CB220DD3A16D}" type="presOf" srcId="{F418AC08-11A9-42BE-AFBF-D2FEE1B69EDF}" destId="{D94B8DD8-4C5F-4001-9A56-4731A65AB6A1}" srcOrd="0" destOrd="1" presId="urn:microsoft.com/office/officeart/2005/8/layout/vList5"/>
    <dgm:cxn modelId="{FEBFC943-9360-41D9-BA6B-6C2C8D13F6DD}" srcId="{DD50A02C-3C28-4FF5-B303-31B5A552D08E}" destId="{F418AC08-11A9-42BE-AFBF-D2FEE1B69EDF}" srcOrd="1" destOrd="0" parTransId="{36037136-ABFF-4CD3-9BD6-C246DEC1A3A4}" sibTransId="{88203AFA-C9F1-4EF9-AB37-2F9A9F8A4C97}"/>
    <dgm:cxn modelId="{7FE6296D-623E-4116-A730-BEB3B60A52A6}" type="presOf" srcId="{71B644D3-D448-4C46-A3B7-C87271B95588}" destId="{D94B8DD8-4C5F-4001-9A56-4731A65AB6A1}" srcOrd="0" destOrd="2" presId="urn:microsoft.com/office/officeart/2005/8/layout/vList5"/>
    <dgm:cxn modelId="{0366483A-AE49-4BEB-99D3-5CB2DB343F05}" srcId="{DD50A02C-3C28-4FF5-B303-31B5A552D08E}" destId="{245E75C3-6E05-4995-8DBF-D88AFF0930B8}" srcOrd="0" destOrd="0" parTransId="{C8504F69-3462-4949-BEDC-ADCD75B078FF}" sibTransId="{E2AD7EF6-F56B-435F-9307-8BEA747E4888}"/>
    <dgm:cxn modelId="{0F64CD80-0F72-456B-8838-B5C72021F777}" type="presOf" srcId="{245E75C3-6E05-4995-8DBF-D88AFF0930B8}" destId="{D94B8DD8-4C5F-4001-9A56-4731A65AB6A1}" srcOrd="0" destOrd="0" presId="urn:microsoft.com/office/officeart/2005/8/layout/vList5"/>
    <dgm:cxn modelId="{2B77D667-AB47-481A-AA2A-365F956BA87B}" srcId="{7DB6FCEC-0124-4983-A60B-9878F513CF88}" destId="{DD50A02C-3C28-4FF5-B303-31B5A552D08E}" srcOrd="0" destOrd="0" parTransId="{2A6A31C6-9FD1-4038-ADE0-95FD5E9C0457}" sibTransId="{ED9F0627-B749-4186-965A-AF56C02D9609}"/>
    <dgm:cxn modelId="{572EF81E-387C-447B-BF8E-D7EEF7BC1B55}" srcId="{DD50A02C-3C28-4FF5-B303-31B5A552D08E}" destId="{71B644D3-D448-4C46-A3B7-C87271B95588}" srcOrd="2" destOrd="0" parTransId="{BEF556D4-271F-4298-85CB-E407D88C8BCF}" sibTransId="{8CB3E072-4257-47D7-A67A-A0DEAD0CE8D8}"/>
    <dgm:cxn modelId="{2FD7BDD3-5DD7-479A-B385-5C79B82DFE68}" type="presParOf" srcId="{511223BD-F495-4735-8A11-CFBD77768980}" destId="{30E3F719-C790-4F7C-A4F9-939D56AB1677}" srcOrd="0" destOrd="0" presId="urn:microsoft.com/office/officeart/2005/8/layout/vList5"/>
    <dgm:cxn modelId="{3420A450-6B7D-4F48-B1E1-1CBD3B889D0F}" type="presParOf" srcId="{30E3F719-C790-4F7C-A4F9-939D56AB1677}" destId="{BC19C791-C9B0-450A-B133-31851E80159B}" srcOrd="0" destOrd="0" presId="urn:microsoft.com/office/officeart/2005/8/layout/vList5"/>
    <dgm:cxn modelId="{FA8DD2AA-DAAD-4672-81BC-B2B5EF034D74}" type="presParOf" srcId="{30E3F719-C790-4F7C-A4F9-939D56AB1677}" destId="{D94B8DD8-4C5F-4001-9A56-4731A65AB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D2472-A6BE-4586-806E-17B9E1925520}" type="doc">
      <dgm:prSet loTypeId="urn:microsoft.com/office/officeart/2005/8/layout/pList2#15" loCatId="list" qsTypeId="urn:microsoft.com/office/officeart/2005/8/quickstyle/simple1" qsCatId="simple" csTypeId="urn:microsoft.com/office/officeart/2005/8/colors/accent1_2" csCatId="accent1" phldr="1"/>
      <dgm:spPr/>
    </dgm:pt>
    <dgm:pt modelId="{FA5FE5D4-5780-4902-9577-C2C923B35228}">
      <dgm:prSet phldrT="[Text]" custT="1"/>
      <dgm:spPr>
        <a:noFill/>
        <a:ln>
          <a:noFill/>
        </a:ln>
      </dgm:spPr>
      <dgm:t>
        <a:bodyPr anchor="ctr"/>
        <a:lstStyle/>
        <a:p>
          <a:r>
            <a:rPr lang="en-US" sz="2400" b="1" u="sng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M.A</a:t>
          </a:r>
          <a:endParaRPr lang="en-US" sz="2400" b="1" spc="-11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4F57BF-8EC2-4A9E-B425-A1505C968CE8}" type="parTrans" cxnId="{412695C1-581F-423F-8E66-6BF8EF809A1D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D0F14-CD32-421F-A225-63F87CAF272B}" type="sibTrans" cxnId="{412695C1-581F-423F-8E66-6BF8EF809A1D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15C10-300D-4411-84EE-2F95E4C80429}">
      <dgm:prSet phldrT="[Text]" custT="1"/>
      <dgm:spPr>
        <a:noFill/>
        <a:ln>
          <a:noFill/>
        </a:ln>
      </dgm:spPr>
      <dgm:t>
        <a:bodyPr anchor="ctr"/>
        <a:lstStyle/>
        <a:p>
          <a:r>
            <a:rPr lang="en-US" sz="2400" b="1" u="sng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L.L.B.</a:t>
          </a:r>
          <a:endParaRPr lang="en-US" sz="2400" b="1" spc="-11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095CD-0225-4BC7-9EEC-FD5076D85D38}" type="parTrans" cxnId="{1BE5AD11-0EBA-42F2-B1C1-C6FB7D0D9F4E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945CA-BF9C-4C1F-8685-86FAA8AFA923}" type="sibTrans" cxnId="{1BE5AD11-0EBA-42F2-B1C1-C6FB7D0D9F4E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90DEA-4B93-41FE-A4B8-BB7474D90B18}">
      <dgm:prSet phldrT="[Text]" custT="1"/>
      <dgm:spPr>
        <a:noFill/>
        <a:ln>
          <a:noFill/>
        </a:ln>
      </dgm:spPr>
      <dgm:t>
        <a:bodyPr anchor="ctr"/>
        <a:lstStyle/>
        <a:p>
          <a:r>
            <a:rPr lang="en-US" sz="2400" b="1" u="sng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M.P.</a:t>
          </a:r>
          <a:endParaRPr lang="en-US" sz="2400" b="1" spc="-11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317C0-E797-46FC-880C-18D27CCB7377}" type="parTrans" cxnId="{D7BB1E88-83CD-4245-8195-FDBFE1BFE76C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C541F-9764-4136-8256-1406E1870DB2}" type="sibTrans" cxnId="{D7BB1E88-83CD-4245-8195-FDBFE1BFE76C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6C78B4-129E-48C9-8309-64748A18658F}">
      <dgm:prSet custT="1"/>
      <dgm:spPr>
        <a:noFill/>
        <a:ln>
          <a:noFill/>
        </a:ln>
      </dgm:spPr>
      <dgm:t>
        <a:bodyPr anchor="ctr"/>
        <a:lstStyle/>
        <a:p>
          <a:r>
            <a:rPr lang="en-US" sz="2400" b="1" u="sng" spc="-15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spc="-15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M.B.B.S</a:t>
          </a:r>
          <a:endParaRPr lang="en-US" sz="2400" b="1" spc="-15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3F990-F7B6-4A44-A27F-99B2478DA9CF}" type="parTrans" cxnId="{0B628B02-C4D3-4CFD-8D0B-5AE26B8B3B26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647B6-9A26-44E3-9247-10FC8B7093D4}" type="sibTrans" cxnId="{0B628B02-C4D3-4CFD-8D0B-5AE26B8B3B26}">
      <dgm:prSet/>
      <dgm:spPr/>
      <dgm:t>
        <a:bodyPr/>
        <a:lstStyle/>
        <a:p>
          <a:endParaRPr lang="en-US" sz="2400" b="1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7080A-B5C4-4616-BB3C-B8DDF68C8266}" type="pres">
      <dgm:prSet presAssocID="{4E9D2472-A6BE-4586-806E-17B9E1925520}" presName="Name0" presStyleCnt="0">
        <dgm:presLayoutVars>
          <dgm:dir/>
          <dgm:resizeHandles val="exact"/>
        </dgm:presLayoutVars>
      </dgm:prSet>
      <dgm:spPr/>
    </dgm:pt>
    <dgm:pt modelId="{BC06C207-BEF9-4F67-9B39-1830ACA47892}" type="pres">
      <dgm:prSet presAssocID="{4E9D2472-A6BE-4586-806E-17B9E1925520}" presName="bkgdShp" presStyleLbl="alignAccFollowNode1" presStyleIdx="0" presStyleCnt="1" custLinFactNeighborY="7374"/>
      <dgm:spPr/>
      <dgm:t>
        <a:bodyPr/>
        <a:lstStyle/>
        <a:p>
          <a:endParaRPr lang="en-US"/>
        </a:p>
      </dgm:t>
    </dgm:pt>
    <dgm:pt modelId="{A5BF1897-010D-435C-8C74-A11B49165D87}" type="pres">
      <dgm:prSet presAssocID="{4E9D2472-A6BE-4586-806E-17B9E1925520}" presName="linComp" presStyleCnt="0"/>
      <dgm:spPr/>
    </dgm:pt>
    <dgm:pt modelId="{98824ECF-A749-4700-9330-EE2863B7D9F6}" type="pres">
      <dgm:prSet presAssocID="{FA5FE5D4-5780-4902-9577-C2C923B35228}" presName="compNode" presStyleCnt="0"/>
      <dgm:spPr/>
    </dgm:pt>
    <dgm:pt modelId="{C55A2488-5820-421F-93DB-1A205B535537}" type="pres">
      <dgm:prSet presAssocID="{FA5FE5D4-5780-4902-9577-C2C923B35228}" presName="node" presStyleLbl="node1" presStyleIdx="0" presStyleCnt="4" custScaleX="780192" custScaleY="32261" custLinFactNeighborX="-8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E141D-4022-4E03-86CE-6EED9194D07F}" type="pres">
      <dgm:prSet presAssocID="{FA5FE5D4-5780-4902-9577-C2C923B35228}" presName="invisiNode" presStyleLbl="node1" presStyleIdx="0" presStyleCnt="4"/>
      <dgm:spPr/>
    </dgm:pt>
    <dgm:pt modelId="{C05283EC-2644-490E-88D9-92901B768743}" type="pres">
      <dgm:prSet presAssocID="{FA5FE5D4-5780-4902-9577-C2C923B35228}" presName="imagNode" presStyleLbl="fgImgPlace1" presStyleIdx="0" presStyleCnt="4" custScaleX="780192" custScaleY="208298" custLinFactNeighborX="-821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27CE78-838E-41A4-AFA3-0971FFA64192}" type="pres">
      <dgm:prSet presAssocID="{79AD0F14-CD32-421F-A225-63F87CAF272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C33D62A-AA1C-4A88-9251-4832289ABF11}" type="pres">
      <dgm:prSet presAssocID="{9C6C78B4-129E-48C9-8309-64748A18658F}" presName="compNode" presStyleCnt="0"/>
      <dgm:spPr/>
    </dgm:pt>
    <dgm:pt modelId="{C92095F3-DB17-4690-BA2D-74780A8F3AFC}" type="pres">
      <dgm:prSet presAssocID="{9C6C78B4-129E-48C9-8309-64748A18658F}" presName="node" presStyleLbl="node1" presStyleIdx="1" presStyleCnt="4" custScaleX="780192" custScaleY="32397" custLinFactNeighborX="-29529" custLinFactNeighborY="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E21B-70FC-4546-AE66-12642FA0DEAE}" type="pres">
      <dgm:prSet presAssocID="{9C6C78B4-129E-48C9-8309-64748A18658F}" presName="invisiNode" presStyleLbl="node1" presStyleIdx="1" presStyleCnt="4"/>
      <dgm:spPr/>
    </dgm:pt>
    <dgm:pt modelId="{73AB94D8-23C4-4242-A517-DB08EFF21B71}" type="pres">
      <dgm:prSet presAssocID="{9C6C78B4-129E-48C9-8309-64748A18658F}" presName="imagNode" presStyleLbl="fgImgPlace1" presStyleIdx="1" presStyleCnt="4" custScaleX="780192" custScaleY="208264" custLinFactNeighborX="-2952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37B917-EF36-4777-93DD-A00A3866B7B6}" type="pres">
      <dgm:prSet presAssocID="{71F647B6-9A26-44E3-9247-10FC8B7093D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3EC6B0-9062-4CC6-8F68-6F2F1A59DB7A}" type="pres">
      <dgm:prSet presAssocID="{A8D15C10-300D-4411-84EE-2F95E4C80429}" presName="compNode" presStyleCnt="0"/>
      <dgm:spPr/>
    </dgm:pt>
    <dgm:pt modelId="{F951408A-5F4A-421E-B9CB-A11A3135CC4D}" type="pres">
      <dgm:prSet presAssocID="{A8D15C10-300D-4411-84EE-2F95E4C80429}" presName="node" presStyleLbl="node1" presStyleIdx="2" presStyleCnt="4" custScaleX="780192" custScaleY="32261" custLinFactNeighborX="32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36118-A474-43BA-A54F-5AF362E52F3E}" type="pres">
      <dgm:prSet presAssocID="{A8D15C10-300D-4411-84EE-2F95E4C80429}" presName="invisiNode" presStyleLbl="node1" presStyleIdx="2" presStyleCnt="4"/>
      <dgm:spPr/>
    </dgm:pt>
    <dgm:pt modelId="{20AAD199-EC79-43D0-AD47-8B0FA459853C}" type="pres">
      <dgm:prSet presAssocID="{A8D15C10-300D-4411-84EE-2F95E4C80429}" presName="imagNode" presStyleLbl="fgImgPlace1" presStyleIdx="2" presStyleCnt="4" custScaleX="780192" custScaleY="208298" custLinFactNeighborX="3234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7C36702-9263-499A-9FFA-BD36A8D77A26}" type="pres">
      <dgm:prSet presAssocID="{71B945CA-BF9C-4C1F-8685-86FAA8AFA9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C9F3DF-615C-46CC-B4E7-96F8DA6786E4}" type="pres">
      <dgm:prSet presAssocID="{35790DEA-4B93-41FE-A4B8-BB7474D90B18}" presName="compNode" presStyleCnt="0"/>
      <dgm:spPr/>
    </dgm:pt>
    <dgm:pt modelId="{B5E44FBE-5127-4555-8666-951333EB0119}" type="pres">
      <dgm:prSet presAssocID="{35790DEA-4B93-41FE-A4B8-BB7474D90B18}" presName="node" presStyleLbl="node1" presStyleIdx="3" presStyleCnt="4" custScaleX="780192" custScaleY="32261" custLinFactNeighborX="86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57EF4-02E3-446B-B3D4-9D30D56A5447}" type="pres">
      <dgm:prSet presAssocID="{35790DEA-4B93-41FE-A4B8-BB7474D90B18}" presName="invisiNode" presStyleLbl="node1" presStyleIdx="3" presStyleCnt="4"/>
      <dgm:spPr/>
    </dgm:pt>
    <dgm:pt modelId="{8AC32363-2BC5-47B2-A63F-95EF9B689721}" type="pres">
      <dgm:prSet presAssocID="{35790DEA-4B93-41FE-A4B8-BB7474D90B18}" presName="imagNode" presStyleLbl="fgImgPlace1" presStyleIdx="3" presStyleCnt="4" custScaleX="780192" custScaleY="208298" custLinFactNeighborX="8663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12695C1-581F-423F-8E66-6BF8EF809A1D}" srcId="{4E9D2472-A6BE-4586-806E-17B9E1925520}" destId="{FA5FE5D4-5780-4902-9577-C2C923B35228}" srcOrd="0" destOrd="0" parTransId="{F84F57BF-8EC2-4A9E-B425-A1505C968CE8}" sibTransId="{79AD0F14-CD32-421F-A225-63F87CAF272B}"/>
    <dgm:cxn modelId="{D4CD96E7-6225-428E-8EC2-E4E33A0421B5}" type="presOf" srcId="{FA5FE5D4-5780-4902-9577-C2C923B35228}" destId="{C55A2488-5820-421F-93DB-1A205B535537}" srcOrd="0" destOrd="0" presId="urn:microsoft.com/office/officeart/2005/8/layout/pList2#15"/>
    <dgm:cxn modelId="{D7BB1E88-83CD-4245-8195-FDBFE1BFE76C}" srcId="{4E9D2472-A6BE-4586-806E-17B9E1925520}" destId="{35790DEA-4B93-41FE-A4B8-BB7474D90B18}" srcOrd="3" destOrd="0" parTransId="{14D317C0-E797-46FC-880C-18D27CCB7377}" sibTransId="{E9EC541F-9764-4136-8256-1406E1870DB2}"/>
    <dgm:cxn modelId="{E3B8FC89-78E2-4B60-BBB7-D776E93094ED}" type="presOf" srcId="{4E9D2472-A6BE-4586-806E-17B9E1925520}" destId="{4FE7080A-B5C4-4616-BB3C-B8DDF68C8266}" srcOrd="0" destOrd="0" presId="urn:microsoft.com/office/officeart/2005/8/layout/pList2#15"/>
    <dgm:cxn modelId="{2D45B39E-A1DD-4D43-A7B2-0D8B3CFB1F69}" type="presOf" srcId="{71F647B6-9A26-44E3-9247-10FC8B7093D4}" destId="{F537B917-EF36-4777-93DD-A00A3866B7B6}" srcOrd="0" destOrd="0" presId="urn:microsoft.com/office/officeart/2005/8/layout/pList2#15"/>
    <dgm:cxn modelId="{7B5CE6E9-FE33-41D4-A918-F17FCAFEAD73}" type="presOf" srcId="{A8D15C10-300D-4411-84EE-2F95E4C80429}" destId="{F951408A-5F4A-421E-B9CB-A11A3135CC4D}" srcOrd="0" destOrd="0" presId="urn:microsoft.com/office/officeart/2005/8/layout/pList2#15"/>
    <dgm:cxn modelId="{04609306-0A80-4C95-907B-06CDFF088666}" type="presOf" srcId="{79AD0F14-CD32-421F-A225-63F87CAF272B}" destId="{0327CE78-838E-41A4-AFA3-0971FFA64192}" srcOrd="0" destOrd="0" presId="urn:microsoft.com/office/officeart/2005/8/layout/pList2#15"/>
    <dgm:cxn modelId="{FC0FD4D5-579D-4CCA-B1AB-26E9AA04C3FA}" type="presOf" srcId="{9C6C78B4-129E-48C9-8309-64748A18658F}" destId="{C92095F3-DB17-4690-BA2D-74780A8F3AFC}" srcOrd="0" destOrd="0" presId="urn:microsoft.com/office/officeart/2005/8/layout/pList2#15"/>
    <dgm:cxn modelId="{33AA98E7-4C76-4BFA-9BCC-88D0AF777F91}" type="presOf" srcId="{35790DEA-4B93-41FE-A4B8-BB7474D90B18}" destId="{B5E44FBE-5127-4555-8666-951333EB0119}" srcOrd="0" destOrd="0" presId="urn:microsoft.com/office/officeart/2005/8/layout/pList2#15"/>
    <dgm:cxn modelId="{1BE5AD11-0EBA-42F2-B1C1-C6FB7D0D9F4E}" srcId="{4E9D2472-A6BE-4586-806E-17B9E1925520}" destId="{A8D15C10-300D-4411-84EE-2F95E4C80429}" srcOrd="2" destOrd="0" parTransId="{587095CD-0225-4BC7-9EEC-FD5076D85D38}" sibTransId="{71B945CA-BF9C-4C1F-8685-86FAA8AFA923}"/>
    <dgm:cxn modelId="{0B628B02-C4D3-4CFD-8D0B-5AE26B8B3B26}" srcId="{4E9D2472-A6BE-4586-806E-17B9E1925520}" destId="{9C6C78B4-129E-48C9-8309-64748A18658F}" srcOrd="1" destOrd="0" parTransId="{DB73F990-F7B6-4A44-A27F-99B2478DA9CF}" sibTransId="{71F647B6-9A26-44E3-9247-10FC8B7093D4}"/>
    <dgm:cxn modelId="{5207A55C-90E7-420B-B275-B1B3F611BA62}" type="presOf" srcId="{71B945CA-BF9C-4C1F-8685-86FAA8AFA923}" destId="{97C36702-9263-499A-9FFA-BD36A8D77A26}" srcOrd="0" destOrd="0" presId="urn:microsoft.com/office/officeart/2005/8/layout/pList2#15"/>
    <dgm:cxn modelId="{9D78F4B1-70B2-4B3C-9F8E-9D43E8AA7A46}" type="presParOf" srcId="{4FE7080A-B5C4-4616-BB3C-B8DDF68C8266}" destId="{BC06C207-BEF9-4F67-9B39-1830ACA47892}" srcOrd="0" destOrd="0" presId="urn:microsoft.com/office/officeart/2005/8/layout/pList2#15"/>
    <dgm:cxn modelId="{D933DB4F-5A02-40DA-B68B-88401D74C0CE}" type="presParOf" srcId="{4FE7080A-B5C4-4616-BB3C-B8DDF68C8266}" destId="{A5BF1897-010D-435C-8C74-A11B49165D87}" srcOrd="1" destOrd="0" presId="urn:microsoft.com/office/officeart/2005/8/layout/pList2#15"/>
    <dgm:cxn modelId="{B56776A0-279B-4DB3-BE7C-3DD8A7FE201A}" type="presParOf" srcId="{A5BF1897-010D-435C-8C74-A11B49165D87}" destId="{98824ECF-A749-4700-9330-EE2863B7D9F6}" srcOrd="0" destOrd="0" presId="urn:microsoft.com/office/officeart/2005/8/layout/pList2#15"/>
    <dgm:cxn modelId="{9B5854C0-DFBA-42A4-A833-5FD45BD7BB50}" type="presParOf" srcId="{98824ECF-A749-4700-9330-EE2863B7D9F6}" destId="{C55A2488-5820-421F-93DB-1A205B535537}" srcOrd="0" destOrd="0" presId="urn:microsoft.com/office/officeart/2005/8/layout/pList2#15"/>
    <dgm:cxn modelId="{EB6A2E2A-E727-46A0-923D-38E1E9696696}" type="presParOf" srcId="{98824ECF-A749-4700-9330-EE2863B7D9F6}" destId="{01BE141D-4022-4E03-86CE-6EED9194D07F}" srcOrd="1" destOrd="0" presId="urn:microsoft.com/office/officeart/2005/8/layout/pList2#15"/>
    <dgm:cxn modelId="{9A73AFEA-2A97-4E64-BE4A-F4163352C19B}" type="presParOf" srcId="{98824ECF-A749-4700-9330-EE2863B7D9F6}" destId="{C05283EC-2644-490E-88D9-92901B768743}" srcOrd="2" destOrd="0" presId="urn:microsoft.com/office/officeart/2005/8/layout/pList2#15"/>
    <dgm:cxn modelId="{5A3399AC-AB6A-4DA8-92F4-B6E6C3103B04}" type="presParOf" srcId="{A5BF1897-010D-435C-8C74-A11B49165D87}" destId="{0327CE78-838E-41A4-AFA3-0971FFA64192}" srcOrd="1" destOrd="0" presId="urn:microsoft.com/office/officeart/2005/8/layout/pList2#15"/>
    <dgm:cxn modelId="{7BF5241B-A955-448E-B44C-1136DBC693EF}" type="presParOf" srcId="{A5BF1897-010D-435C-8C74-A11B49165D87}" destId="{8C33D62A-AA1C-4A88-9251-4832289ABF11}" srcOrd="2" destOrd="0" presId="urn:microsoft.com/office/officeart/2005/8/layout/pList2#15"/>
    <dgm:cxn modelId="{E6280621-9A3D-4AD0-B52B-23AFD2DE5674}" type="presParOf" srcId="{8C33D62A-AA1C-4A88-9251-4832289ABF11}" destId="{C92095F3-DB17-4690-BA2D-74780A8F3AFC}" srcOrd="0" destOrd="0" presId="urn:microsoft.com/office/officeart/2005/8/layout/pList2#15"/>
    <dgm:cxn modelId="{1C963DAC-53AA-4C59-AD3A-7FEFDE859FB4}" type="presParOf" srcId="{8C33D62A-AA1C-4A88-9251-4832289ABF11}" destId="{8907E21B-70FC-4546-AE66-12642FA0DEAE}" srcOrd="1" destOrd="0" presId="urn:microsoft.com/office/officeart/2005/8/layout/pList2#15"/>
    <dgm:cxn modelId="{2B5BBD03-27EB-4987-B333-A19153A231DC}" type="presParOf" srcId="{8C33D62A-AA1C-4A88-9251-4832289ABF11}" destId="{73AB94D8-23C4-4242-A517-DB08EFF21B71}" srcOrd="2" destOrd="0" presId="urn:microsoft.com/office/officeart/2005/8/layout/pList2#15"/>
    <dgm:cxn modelId="{3B002F77-72EF-4185-B9AB-E1C2B9E08996}" type="presParOf" srcId="{A5BF1897-010D-435C-8C74-A11B49165D87}" destId="{F537B917-EF36-4777-93DD-A00A3866B7B6}" srcOrd="3" destOrd="0" presId="urn:microsoft.com/office/officeart/2005/8/layout/pList2#15"/>
    <dgm:cxn modelId="{7222F3D7-EDC1-4F36-BC74-67EDA15AFB56}" type="presParOf" srcId="{A5BF1897-010D-435C-8C74-A11B49165D87}" destId="{893EC6B0-9062-4CC6-8F68-6F2F1A59DB7A}" srcOrd="4" destOrd="0" presId="urn:microsoft.com/office/officeart/2005/8/layout/pList2#15"/>
    <dgm:cxn modelId="{4E0E3701-D8F9-4ADC-BEF9-F29B69D6F35C}" type="presParOf" srcId="{893EC6B0-9062-4CC6-8F68-6F2F1A59DB7A}" destId="{F951408A-5F4A-421E-B9CB-A11A3135CC4D}" srcOrd="0" destOrd="0" presId="urn:microsoft.com/office/officeart/2005/8/layout/pList2#15"/>
    <dgm:cxn modelId="{8800D166-FFA7-4BE6-BCE0-7B76E5D9CA59}" type="presParOf" srcId="{893EC6B0-9062-4CC6-8F68-6F2F1A59DB7A}" destId="{09F36118-A474-43BA-A54F-5AF362E52F3E}" srcOrd="1" destOrd="0" presId="urn:microsoft.com/office/officeart/2005/8/layout/pList2#15"/>
    <dgm:cxn modelId="{429E5B25-9B29-4039-B67E-07A8140EF586}" type="presParOf" srcId="{893EC6B0-9062-4CC6-8F68-6F2F1A59DB7A}" destId="{20AAD199-EC79-43D0-AD47-8B0FA459853C}" srcOrd="2" destOrd="0" presId="urn:microsoft.com/office/officeart/2005/8/layout/pList2#15"/>
    <dgm:cxn modelId="{AD5BC3C5-2375-493B-B721-D8A0058AA899}" type="presParOf" srcId="{A5BF1897-010D-435C-8C74-A11B49165D87}" destId="{97C36702-9263-499A-9FFA-BD36A8D77A26}" srcOrd="5" destOrd="0" presId="urn:microsoft.com/office/officeart/2005/8/layout/pList2#15"/>
    <dgm:cxn modelId="{2486FD7D-BC07-49BA-9409-7806FAF86331}" type="presParOf" srcId="{A5BF1897-010D-435C-8C74-A11B49165D87}" destId="{6FC9F3DF-615C-46CC-B4E7-96F8DA6786E4}" srcOrd="6" destOrd="0" presId="urn:microsoft.com/office/officeart/2005/8/layout/pList2#15"/>
    <dgm:cxn modelId="{A578CE30-5386-4446-B00C-F98CF0DD09DB}" type="presParOf" srcId="{6FC9F3DF-615C-46CC-B4E7-96F8DA6786E4}" destId="{B5E44FBE-5127-4555-8666-951333EB0119}" srcOrd="0" destOrd="0" presId="urn:microsoft.com/office/officeart/2005/8/layout/pList2#15"/>
    <dgm:cxn modelId="{3DB89881-FBC9-482F-B464-8753C63EB9D9}" type="presParOf" srcId="{6FC9F3DF-615C-46CC-B4E7-96F8DA6786E4}" destId="{BF457EF4-02E3-446B-B3D4-9D30D56A5447}" srcOrd="1" destOrd="0" presId="urn:microsoft.com/office/officeart/2005/8/layout/pList2#15"/>
    <dgm:cxn modelId="{801A9D5B-C267-4674-A415-7A60C784F2FD}" type="presParOf" srcId="{6FC9F3DF-615C-46CC-B4E7-96F8DA6786E4}" destId="{8AC32363-2BC5-47B2-A63F-95EF9B689721}" srcOrd="2" destOrd="0" presId="urn:microsoft.com/office/officeart/2005/8/layout/pList2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303CF-C9C8-42D2-BB6B-10A5D576C307}">
      <dsp:nvSpPr>
        <dsp:cNvPr id="0" name=""/>
        <dsp:cNvSpPr/>
      </dsp:nvSpPr>
      <dsp:spPr>
        <a:xfrm>
          <a:off x="0" y="0"/>
          <a:ext cx="6219825" cy="62198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75125-9E41-4644-B469-F162F4F29738}">
      <dsp:nvSpPr>
        <dsp:cNvPr id="0" name=""/>
        <dsp:cNvSpPr/>
      </dsp:nvSpPr>
      <dsp:spPr>
        <a:xfrm>
          <a:off x="3109912" y="0"/>
          <a:ext cx="8574087" cy="62198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Lesson: THE SELECTION OF ‘A’ OR ‘AN’</a:t>
          </a:r>
          <a:endParaRPr lang="en-US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09912" y="0"/>
        <a:ext cx="8574087" cy="6219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8DD8-4C5F-4001-9A56-4731A65AB6A1}">
      <dsp:nvSpPr>
        <dsp:cNvPr id="0" name=""/>
        <dsp:cNvSpPr/>
      </dsp:nvSpPr>
      <dsp:spPr>
        <a:xfrm rot="5400000">
          <a:off x="5123309" y="-1461973"/>
          <a:ext cx="4576467" cy="796640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 when to use article “A”.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 when to use article “An”.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some exercises.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428342" y="456399"/>
        <a:ext cx="7742997" cy="4129657"/>
      </dsp:txXfrm>
    </dsp:sp>
    <dsp:sp modelId="{BC19C791-C9B0-450A-B133-31851E80159B}">
      <dsp:nvSpPr>
        <dsp:cNvPr id="0" name=""/>
        <dsp:cNvSpPr/>
      </dsp:nvSpPr>
      <dsp:spPr>
        <a:xfrm>
          <a:off x="119599" y="0"/>
          <a:ext cx="3189142" cy="4876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By the end of the lesson you will be able to …</a:t>
          </a:r>
          <a:endParaRPr lang="en-US" sz="4600" kern="1200" dirty="0"/>
        </a:p>
      </dsp:txBody>
      <dsp:txXfrm>
        <a:off x="275280" y="155681"/>
        <a:ext cx="2877780" cy="4565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6C207-BEF9-4F67-9B39-1830ACA47892}">
      <dsp:nvSpPr>
        <dsp:cNvPr id="0" name=""/>
        <dsp:cNvSpPr/>
      </dsp:nvSpPr>
      <dsp:spPr>
        <a:xfrm>
          <a:off x="0" y="125732"/>
          <a:ext cx="10683240" cy="11315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283EC-2644-490E-88D9-92901B768743}">
      <dsp:nvSpPr>
        <dsp:cNvPr id="0" name=""/>
        <dsp:cNvSpPr/>
      </dsp:nvSpPr>
      <dsp:spPr>
        <a:xfrm>
          <a:off x="58709" y="127272"/>
          <a:ext cx="2486656" cy="1728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A2488-5820-421F-93DB-1A205B535537}">
      <dsp:nvSpPr>
        <dsp:cNvPr id="0" name=""/>
        <dsp:cNvSpPr/>
      </dsp:nvSpPr>
      <dsp:spPr>
        <a:xfrm rot="10800000">
          <a:off x="58709" y="2025730"/>
          <a:ext cx="2486656" cy="446179"/>
        </a:xfrm>
        <a:prstGeom prst="round2SameRect">
          <a:avLst>
            <a:gd name="adj1" fmla="val 105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kern="120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M.A</a:t>
          </a:r>
          <a:endParaRPr lang="en-US" sz="2400" b="1" kern="1200" spc="-11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431" y="2025730"/>
        <a:ext cx="2459212" cy="432457"/>
      </dsp:txXfrm>
    </dsp:sp>
    <dsp:sp modelId="{73AB94D8-23C4-4242-A517-DB08EFF21B71}">
      <dsp:nvSpPr>
        <dsp:cNvPr id="0" name=""/>
        <dsp:cNvSpPr/>
      </dsp:nvSpPr>
      <dsp:spPr>
        <a:xfrm>
          <a:off x="2744911" y="126872"/>
          <a:ext cx="2486656" cy="1728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095F3-DB17-4690-BA2D-74780A8F3AFC}">
      <dsp:nvSpPr>
        <dsp:cNvPr id="0" name=""/>
        <dsp:cNvSpPr/>
      </dsp:nvSpPr>
      <dsp:spPr>
        <a:xfrm rot="10800000">
          <a:off x="2744911" y="2025590"/>
          <a:ext cx="2486656" cy="448060"/>
        </a:xfrm>
        <a:prstGeom prst="round2SameRect">
          <a:avLst>
            <a:gd name="adj1" fmla="val 105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spc="-15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kern="1200" spc="-15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M.B.B.S</a:t>
          </a:r>
          <a:endParaRPr lang="en-US" sz="2400" b="1" kern="1200" spc="-15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58690" y="2025590"/>
        <a:ext cx="2459098" cy="434281"/>
      </dsp:txXfrm>
    </dsp:sp>
    <dsp:sp modelId="{20AAD199-EC79-43D0-AD47-8B0FA459853C}">
      <dsp:nvSpPr>
        <dsp:cNvPr id="0" name=""/>
        <dsp:cNvSpPr/>
      </dsp:nvSpPr>
      <dsp:spPr>
        <a:xfrm>
          <a:off x="5460650" y="127272"/>
          <a:ext cx="2486656" cy="1728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408A-5F4A-421E-B9CB-A11A3135CC4D}">
      <dsp:nvSpPr>
        <dsp:cNvPr id="0" name=""/>
        <dsp:cNvSpPr/>
      </dsp:nvSpPr>
      <dsp:spPr>
        <a:xfrm rot="10800000">
          <a:off x="5460650" y="2025730"/>
          <a:ext cx="2486656" cy="446179"/>
        </a:xfrm>
        <a:prstGeom prst="round2SameRect">
          <a:avLst>
            <a:gd name="adj1" fmla="val 105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kern="120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L.L.B.</a:t>
          </a:r>
          <a:endParaRPr lang="en-US" sz="2400" b="1" kern="1200" spc="-11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474372" y="2025730"/>
        <a:ext cx="2459212" cy="432457"/>
      </dsp:txXfrm>
    </dsp:sp>
    <dsp:sp modelId="{8AC32363-2BC5-47B2-A63F-95EF9B689721}">
      <dsp:nvSpPr>
        <dsp:cNvPr id="0" name=""/>
        <dsp:cNvSpPr/>
      </dsp:nvSpPr>
      <dsp:spPr>
        <a:xfrm>
          <a:off x="8152198" y="127272"/>
          <a:ext cx="2486656" cy="1728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44FBE-5127-4555-8666-951333EB0119}">
      <dsp:nvSpPr>
        <dsp:cNvPr id="0" name=""/>
        <dsp:cNvSpPr/>
      </dsp:nvSpPr>
      <dsp:spPr>
        <a:xfrm rot="10800000">
          <a:off x="8152198" y="2025730"/>
          <a:ext cx="2486656" cy="446179"/>
        </a:xfrm>
        <a:prstGeom prst="round2SameRect">
          <a:avLst>
            <a:gd name="adj1" fmla="val 105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</a:t>
          </a:r>
          <a:r>
            <a:rPr lang="en-US" sz="2400" b="1" kern="1200" dirty="0" smtClean="0">
              <a:solidFill>
                <a:srgbClr val="DB93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M.P.</a:t>
          </a:r>
          <a:endParaRPr lang="en-US" sz="2400" b="1" kern="1200" spc="-110" baseline="0" dirty="0">
            <a:solidFill>
              <a:srgbClr val="DB93D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165920" y="2025730"/>
        <a:ext cx="2459212" cy="432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5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EF2A4-D11A-4863-8EE9-E9CE7D3F314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1C9B-EECE-4415-A72A-34B10F0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shafiqul</a:t>
            </a:r>
            <a:r>
              <a:rPr lang="en-US" dirty="0" smtClean="0"/>
              <a:t> </a:t>
            </a:r>
            <a:r>
              <a:rPr lang="en-US" dirty="0" err="1" smtClean="0"/>
              <a:t>islam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3ABA-3CA8-4391-8615-18AA6533CB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3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3ABA-3CA8-4391-8615-18AA6533CB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3ABA-3CA8-4391-8615-18AA6533CB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3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6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6F04-F619-4036-8C05-D1349D03E7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0D02-BA63-4073-BC7E-CA622C2E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2666" y="362550"/>
            <a:ext cx="84666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Welcome to all of you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993"/>
            <a:ext cx="12192000" cy="53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6097" y="23845"/>
            <a:ext cx="752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Rules 1 ,of using:  “An”                                                                                       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03270" y="1568138"/>
            <a:ext cx="3561419" cy="308456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le 3"/>
          <p:cNvSpPr/>
          <p:nvPr/>
        </p:nvSpPr>
        <p:spPr>
          <a:xfrm>
            <a:off x="282446" y="1568138"/>
            <a:ext cx="2878667" cy="3092357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8047501" y="1606319"/>
            <a:ext cx="4092396" cy="3157467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3761" y="4748563"/>
            <a:ext cx="296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apple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0708" y="4948618"/>
            <a:ext cx="163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An egg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54" y="4925716"/>
            <a:ext cx="238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apricot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234" y="5415517"/>
            <a:ext cx="123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All words that begin with vowels.(a, e, </a:t>
            </a:r>
            <a:r>
              <a:rPr lang="en-US" sz="4800" dirty="0" err="1" smtClean="0">
                <a:solidFill>
                  <a:schemeClr val="bg1"/>
                </a:solidFill>
              </a:rPr>
              <a:t>i</a:t>
            </a:r>
            <a:r>
              <a:rPr lang="en-US" sz="4800" dirty="0" smtClean="0">
                <a:solidFill>
                  <a:schemeClr val="bg1"/>
                </a:solidFill>
              </a:rPr>
              <a:t>, ,o 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352" y="564777"/>
            <a:ext cx="466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Rule-2      Using  ‘’</a:t>
            </a:r>
            <a:r>
              <a:rPr lang="en-US" sz="2800" dirty="0" err="1" smtClean="0">
                <a:solidFill>
                  <a:srgbClr val="C00000"/>
                </a:solidFill>
              </a:rPr>
              <a:t>Án</a:t>
            </a:r>
            <a:r>
              <a:rPr lang="en-US" sz="2800" dirty="0" smtClean="0">
                <a:solidFill>
                  <a:srgbClr val="C00000"/>
                </a:solidFill>
              </a:rPr>
              <a:t>”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176" y="1559859"/>
            <a:ext cx="11362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Before a word which begins with a vowel sound or a silent “h”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                                       Example: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38416" y="3250876"/>
            <a:ext cx="1975104" cy="2185048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6017558" y="3250876"/>
            <a:ext cx="1975104" cy="2185048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638048" y="3250876"/>
            <a:ext cx="1975104" cy="218469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3519577" y="3250520"/>
            <a:ext cx="1975104" cy="2185048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3519577" y="5624463"/>
            <a:ext cx="22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honorable peace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8048" y="5741894"/>
            <a:ext cx="253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hair to the throne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06671" y="5741894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honest error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60859" y="5479502"/>
            <a:ext cx="201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935" y="242047"/>
            <a:ext cx="7564971" cy="965600"/>
          </a:xfrm>
        </p:spPr>
        <p:txBody>
          <a:bodyPr>
            <a:normAutofit/>
          </a:bodyPr>
          <a:lstStyle/>
          <a:p>
            <a:r>
              <a:rPr lang="en-US" dirty="0" smtClean="0"/>
              <a:t>Rule-3: “An”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399073"/>
            <a:ext cx="10515600" cy="2699984"/>
          </a:xfrm>
        </p:spPr>
        <p:txBody>
          <a:bodyPr>
            <a:noAutofit/>
          </a:bodyPr>
          <a:lstStyle/>
          <a:p>
            <a:pPr marL="0" lvl="1" indent="0" algn="just">
              <a:lnSpc>
                <a:spcPts val="3000"/>
              </a:lnSpc>
              <a:spcBef>
                <a:spcPts val="600"/>
              </a:spcBef>
              <a:buNone/>
            </a:pPr>
            <a:r>
              <a:rPr lang="en-US" sz="3000" dirty="0"/>
              <a:t>Before a letter or an acronym (Abbreviation) or before numerals, choose "a" or "an" according to the way the letter or numeral is pronounced.</a:t>
            </a:r>
          </a:p>
          <a:p>
            <a:pPr marL="0" indent="0">
              <a:lnSpc>
                <a:spcPts val="2400"/>
              </a:lnSpc>
              <a:spcBef>
                <a:spcPts val="1200"/>
              </a:spcBef>
              <a:buNone/>
            </a:pPr>
            <a:r>
              <a:rPr lang="en-US" sz="3200" dirty="0">
                <a:solidFill>
                  <a:srgbClr val="DB93D8"/>
                </a:solidFill>
              </a:rPr>
              <a:t>Example: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500" spc="-100" dirty="0"/>
              <a:t>An MSDS (material safety data sheet) was used to record the data.</a:t>
            </a:r>
          </a:p>
          <a:p>
            <a:pPr marL="0" indent="0" algn="just">
              <a:lnSpc>
                <a:spcPts val="2400"/>
              </a:lnSpc>
              <a:spcBef>
                <a:spcPts val="200"/>
              </a:spcBef>
              <a:buNone/>
            </a:pPr>
            <a:r>
              <a:rPr lang="en-US" sz="2500" dirty="0"/>
              <a:t>An SPCC plan (Spill Prevention Control and Countermeasures plan) will help us prepare for the worst.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67529855"/>
              </p:ext>
            </p:extLst>
          </p:nvPr>
        </p:nvGraphicFramePr>
        <p:xfrm>
          <a:off x="448236" y="4099057"/>
          <a:ext cx="1068324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2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532796" y="1916970"/>
            <a:ext cx="2707944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_a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 </a:t>
            </a:r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idiot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good job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a__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M.B.A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__an__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uncle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__a_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historian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apple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heir</a:t>
            </a:r>
            <a:endParaRPr lang="es-P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7655256" y="1371600"/>
            <a:ext cx="2819400" cy="4343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__an__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11.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__a_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opera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13.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14.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television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15.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earthquake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16.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__an__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17.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__a__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plant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18.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___an_</a:t>
            </a:r>
            <a:r>
              <a:rPr lang="en-GB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692" y="554922"/>
            <a:ext cx="2396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Pair work</a:t>
            </a:r>
            <a:endParaRPr lang="en-US" sz="4000" dirty="0"/>
          </a:p>
        </p:txBody>
      </p:sp>
      <p:pic>
        <p:nvPicPr>
          <p:cNvPr id="5" name="Picture 2" descr="H:\Power Point Background\pair work 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88" y="3186113"/>
            <a:ext cx="373380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4302" y="377147"/>
            <a:ext cx="2804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86068" y="2284506"/>
            <a:ext cx="10690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 the following passage fill in the gaps ------------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----eraser           ------color                   --------urgency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-----orange         ------work                   -------apricot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-----number         -----picture                --------shirt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------airplane        ------restaurant         -------umbrella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--------desk             ------friend                 -------eye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25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77" y="1572768"/>
            <a:ext cx="4988858" cy="5285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152" y="864882"/>
            <a:ext cx="375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Home Work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191" y="3061222"/>
            <a:ext cx="5035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Practice these rules and find if you face any difficulties.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099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2qtli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690" y="1010413"/>
            <a:ext cx="3919910" cy="30127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98255" y="3817241"/>
            <a:ext cx="4648200" cy="3067741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Thanks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to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all.</a:t>
            </a:r>
          </a:p>
        </p:txBody>
      </p:sp>
    </p:spTree>
    <p:extLst>
      <p:ext uri="{BB962C8B-B14F-4D97-AF65-F5344CB8AC3E}">
        <p14:creationId xmlns:p14="http://schemas.microsoft.com/office/powerpoint/2010/main" val="4923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12581E-6 L -0.00833 0.410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6909" y="3332135"/>
            <a:ext cx="5123328" cy="32623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Md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shafiqul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islam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Assistant teacher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Sonaton </a:t>
            </a:r>
            <a:r>
              <a:rPr lang="en-US" sz="2400" dirty="0" err="1" smtClean="0">
                <a:solidFill>
                  <a:srgbClr val="FFFF00"/>
                </a:solidFill>
              </a:rPr>
              <a:t>darussannats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dakhil</a:t>
            </a:r>
            <a:r>
              <a:rPr lang="en-US" sz="2400" dirty="0">
                <a:solidFill>
                  <a:srgbClr val="FFFF00"/>
                </a:solidFill>
              </a:rPr>
              <a:t> madrasah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</a:rPr>
              <a:t>Kaunia</a:t>
            </a:r>
            <a:r>
              <a:rPr lang="en-US" sz="2400" dirty="0">
                <a:solidFill>
                  <a:srgbClr val="7030A0"/>
                </a:solidFill>
              </a:rPr>
              <a:t>, Rangpur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Mail:shafiqulislam42347@gmail.com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8773" y="3704095"/>
            <a:ext cx="526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English </a:t>
            </a:r>
            <a:r>
              <a:rPr lang="en-US" sz="3600" dirty="0" err="1" smtClean="0"/>
              <a:t>Gramer</a:t>
            </a:r>
            <a:endParaRPr lang="en-US" sz="3600" dirty="0" smtClean="0"/>
          </a:p>
          <a:p>
            <a:r>
              <a:rPr lang="en-US" sz="3600" dirty="0" smtClean="0"/>
              <a:t>Class: Eight</a:t>
            </a:r>
          </a:p>
          <a:p>
            <a:r>
              <a:rPr lang="en-US" sz="3600" dirty="0" smtClean="0"/>
              <a:t>Date:26/11/2020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35810" y="619932"/>
            <a:ext cx="884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Teacher and Class Identify-------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B0F0"/>
                </a:solidFill>
              </a:rPr>
              <a:t>Article- A or An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MCj043441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505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228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DB93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honest boy is he who never tells a lie.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9361125">
            <a:off x="1606748" y="3190065"/>
            <a:ext cx="3829166" cy="8117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spc="-100" baseline="0">
                <a:solidFill>
                  <a:srgbClr val="E28C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DB93D8"/>
                </a:solidFill>
              </a:rPr>
              <a:t>A or An</a:t>
            </a:r>
          </a:p>
        </p:txBody>
      </p:sp>
    </p:spTree>
    <p:extLst>
      <p:ext uri="{BB962C8B-B14F-4D97-AF65-F5344CB8AC3E}">
        <p14:creationId xmlns:p14="http://schemas.microsoft.com/office/powerpoint/2010/main" val="16224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0254580"/>
              </p:ext>
            </p:extLst>
          </p:nvPr>
        </p:nvGraphicFramePr>
        <p:xfrm>
          <a:off x="508000" y="0"/>
          <a:ext cx="11684000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83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</a:rPr>
              <a:t>Learning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840779"/>
              </p:ext>
            </p:extLst>
          </p:nvPr>
        </p:nvGraphicFramePr>
        <p:xfrm>
          <a:off x="461683" y="1844675"/>
          <a:ext cx="1139474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8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60102"/>
            <a:ext cx="7467600" cy="65289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A or An?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7680" y="2396341"/>
            <a:ext cx="4614333" cy="47328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17659" y="2353235"/>
            <a:ext cx="5035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Discrimination</a:t>
            </a:r>
          </a:p>
          <a:p>
            <a:r>
              <a:rPr lang="en-US" sz="4800" dirty="0" smtClean="0"/>
              <a:t>     </a:t>
            </a:r>
            <a:r>
              <a:rPr lang="en-US" sz="4800" dirty="0" smtClean="0">
                <a:solidFill>
                  <a:srgbClr val="FF0000"/>
                </a:solidFill>
              </a:rPr>
              <a:t>Between:</a:t>
            </a:r>
          </a:p>
          <a:p>
            <a:r>
              <a:rPr lang="en-US" sz="4400" dirty="0" smtClean="0">
                <a:solidFill>
                  <a:schemeClr val="accent2"/>
                </a:solidFill>
              </a:rPr>
              <a:t>       A and an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1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020" y="1554380"/>
            <a:ext cx="7920318" cy="7126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A or An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842311"/>
            <a:ext cx="11826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The choice of indefinite (a/an) article is actually based upon the phonetic (sound) quality of the first letter in a word, not on the orthographic (written) representation of the letter.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506" y="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Rules of using</a:t>
            </a:r>
          </a:p>
          <a:p>
            <a:r>
              <a:rPr lang="en-US" sz="6600" dirty="0" smtClean="0">
                <a:solidFill>
                  <a:schemeClr val="bg1"/>
                </a:solidFill>
              </a:rPr>
              <a:t>           “A”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01024" y="2116115"/>
            <a:ext cx="1975104" cy="2199901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le 3"/>
          <p:cNvSpPr/>
          <p:nvPr/>
        </p:nvSpPr>
        <p:spPr>
          <a:xfrm>
            <a:off x="902746" y="2123658"/>
            <a:ext cx="1975104" cy="219954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8719591" y="2116115"/>
            <a:ext cx="1975104" cy="219990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5910939" y="2123658"/>
            <a:ext cx="1975104" cy="2199901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1237287" y="4454629"/>
            <a:ext cx="108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dog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4500" y="4454630"/>
            <a:ext cx="99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 cat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079" y="4454630"/>
            <a:ext cx="153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girl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6920" y="4329086"/>
            <a:ext cx="172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 follower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482" y="5540188"/>
            <a:ext cx="96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All words that begin with consonant sounds. 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67" y="232124"/>
            <a:ext cx="4020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More Examples: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5647" y="484094"/>
            <a:ext cx="446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Rule--2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367" y="1717738"/>
            <a:ext cx="10461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the </a:t>
            </a:r>
            <a:r>
              <a:rPr lang="en-US" sz="3600" dirty="0" smtClean="0"/>
              <a:t>“O” </a:t>
            </a:r>
            <a:r>
              <a:rPr lang="en-US" sz="3600" dirty="0" smtClean="0"/>
              <a:t>and “u” is </a:t>
            </a:r>
            <a:r>
              <a:rPr lang="en-US" sz="3600" dirty="0" smtClean="0"/>
              <a:t>pronounced “</a:t>
            </a:r>
            <a:r>
              <a:rPr lang="en-US" sz="3600" dirty="0" err="1" smtClean="0"/>
              <a:t>wa</a:t>
            </a:r>
            <a:r>
              <a:rPr lang="en-US" sz="3600" dirty="0" smtClean="0"/>
              <a:t>” then a is used instead of “an”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3209918" y="3285532"/>
            <a:ext cx="1975104" cy="213267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92430" y="3285532"/>
            <a:ext cx="1975104" cy="2132322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3496235" y="5701553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one leg sailor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80930" y="5701553"/>
            <a:ext cx="250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united country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97388" y="5706262"/>
            <a:ext cx="21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Useful metal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2430" y="5701553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one man tribunal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866273" y="3393184"/>
            <a:ext cx="1975104" cy="183325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8563834" y="3523686"/>
            <a:ext cx="1975104" cy="1832952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946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511</Words>
  <Application>Microsoft Office PowerPoint</Application>
  <PresentationFormat>Widescreen</PresentationFormat>
  <Paragraphs>103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</vt:lpstr>
      <vt:lpstr>A or 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Rule-3: “An”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sonaton madrasha</dc:creator>
  <cp:lastModifiedBy>sonaton madrasha</cp:lastModifiedBy>
  <cp:revision>50</cp:revision>
  <dcterms:created xsi:type="dcterms:W3CDTF">2020-11-26T12:03:01Z</dcterms:created>
  <dcterms:modified xsi:type="dcterms:W3CDTF">2020-11-27T03:14:53Z</dcterms:modified>
</cp:coreProperties>
</file>