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258" r:id="rId4"/>
    <p:sldId id="259" r:id="rId5"/>
    <p:sldId id="260" r:id="rId6"/>
    <p:sldId id="281" r:id="rId7"/>
    <p:sldId id="262" r:id="rId8"/>
    <p:sldId id="263" r:id="rId9"/>
    <p:sldId id="264" r:id="rId10"/>
    <p:sldId id="282" r:id="rId11"/>
    <p:sldId id="29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2" r:id="rId21"/>
    <p:sldId id="273" r:id="rId22"/>
    <p:sldId id="274" r:id="rId23"/>
    <p:sldId id="291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3ECF9-E740-4BB2-ADD5-E99EC206E4E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EFCB4-E7F5-44EE-9170-455D2B8C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3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B773-CC8D-46EB-AF62-E4784EE56E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60516-660A-437D-A240-1EB8C1DF5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5528-DA96-4D61-A9A7-719A27288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FCCA9-3FD1-4FC0-B36F-BBA0F1FE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B7686-98E8-45E3-9A4A-86F82EF0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4F90F-C560-43DC-973F-CFB46895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4DAE1-78E5-456C-82EF-79BFC498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823069-62C3-4FD9-906C-2FF58E0B6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E83EE-9471-410A-BF2B-3A7090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9068-09FF-44C7-BE4A-55C8D343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F1C5E-5C39-408F-98A5-F902BD4F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4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D3EB8-6F77-4027-96E5-DBCFEAE0C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5B9B3-3D00-40BF-8603-3C81D1335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C99FE-67AA-4AC3-A704-C8B2E9E7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364F8-A4BE-4460-875B-8B02C01C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BC510-A79C-4B45-B97E-3273B071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5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957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48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96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095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08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550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0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81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67EE-988A-4EE2-AA94-7BB754C9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15BCF-FAC5-4A09-B61B-388ED55A2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C08F7-FD45-4EA6-A8C8-17A171BD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2135C-1096-4767-A99B-28ED9B21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9F630-3D0F-4972-9A0E-5C8054A0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53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218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56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7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DD56-A54B-4748-B94E-E421A03F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79A31-AA22-4221-A515-60AEA067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42D40-65DB-4E41-B0AD-B56B4DDC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2FAFC-1C73-4F70-B87F-BED1979E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C8729-A8AC-42F6-9DB0-D7C050E8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442D-8BB8-4D46-BF9B-8ECF5C3F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A762F-0BC1-4390-9CE0-8E037BD6B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9102B-B0F4-4EB5-93D5-F2E640A7A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C46FB-6FC2-46F6-B889-07DCA350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6E52F-A837-4036-B598-D723FB38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CF962-615B-4244-B4DF-28C501D0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5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EF40E-20AA-44D0-B734-CE222A08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56AF8-C3FC-4759-9DB3-1C7DF1E22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BD698-7004-40CD-9231-917909628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7BD3A-EA6A-4522-B9CF-F5480053D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FD8A28-DF66-48F2-BDE0-2E2CE9C07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EC5C06-6ABA-46BE-92AE-917101C6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A2A7C-B0AD-4CBD-BDDA-E182413A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2360-6389-4E56-A835-131C765B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0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A7BB6-5DF6-41BD-81A7-70E636ED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9AD52-2921-41B2-87A4-FEBD8811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0CAA8-B145-4AC4-B685-862504E1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1D575-428D-428D-BE1C-43E15E5F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9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F16A7-4989-4BB4-9DB2-068535F1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E9FFB-22F4-44F5-8E64-B9DA3DE6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B11D-6151-4368-9597-05906614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BE06-6714-4F6C-96D7-BA5A4692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F46F4-68DB-4088-A588-72905112E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296D7-0B9D-47F0-9270-AAC02D72E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B34A5-E59D-40F0-9297-92670E89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48C09-B403-469B-9CD8-3DB51959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85A25-A0C7-41CC-A422-AE9AEF7A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0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B3AF2-805D-4523-994C-E43BC845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E5720-75A0-4C5B-9ADD-BE4B32DD0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BA9F6-B56E-4163-B848-787EFE9F0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BABF7-AB51-4AAF-AB03-0BC39078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7660D-14A3-4B75-8E57-B3058B7F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0B123-75B7-4C23-B5C1-BE049783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1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FC1FD-07A4-410D-B5D6-378F1C8E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9F1AD-B937-4353-94B4-A1786FAF4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9C3AD-4FFE-432D-AE84-BDDE4255A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6CF2-4D1B-46B5-A4EF-58F6EFFDF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2BDC5-100D-4390-AFEF-A1D819D82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926C9-C4F7-40A1-BBE3-329595BD6726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D629579-5318-4ED5-8009-A0C77C481A8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0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10A4A9-5060-4B5F-9539-AA3BF348EAFF}"/>
              </a:ext>
            </a:extLst>
          </p:cNvPr>
          <p:cNvSpPr txBox="1">
            <a:spLocks/>
          </p:cNvSpPr>
          <p:nvPr/>
        </p:nvSpPr>
        <p:spPr>
          <a:xfrm>
            <a:off x="1871003" y="246373"/>
            <a:ext cx="8553156" cy="13151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rgbClr val="A23C33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normalizeH="0" baseline="0" noProof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kumimoji="0" lang="en-US" sz="4400" i="0" u="none" strike="noStrike" kern="1200" normalizeH="0" baseline="0" noProof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normalizeH="0" baseline="0" noProof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kumimoji="0" lang="en-US" sz="4400" i="0" u="none" strike="noStrike" kern="1200" normalizeH="0" baseline="0" noProof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normalizeH="0" baseline="0" noProof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kumimoji="0" lang="en-US" sz="4400" i="0" u="none" strike="noStrike" kern="1200" normalizeH="0" baseline="0" noProof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normalizeH="0" baseline="0" noProof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kumimoji="0" lang="en-US" sz="4400" i="0" u="none" strike="noStrike" kern="1200" normalizeH="0" baseline="0" noProof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8625AE-7231-4ED8-9CE2-DBB1FE4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02" y="1800476"/>
            <a:ext cx="8553157" cy="48111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ABB8C0-78A0-4A8F-A711-06721A1BC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C12A0A-B183-403C-BC90-9186C1C144AD}"/>
              </a:ext>
            </a:extLst>
          </p:cNvPr>
          <p:cNvSpPr txBox="1"/>
          <p:nvPr/>
        </p:nvSpPr>
        <p:spPr>
          <a:xfrm>
            <a:off x="4816477" y="267511"/>
            <a:ext cx="205232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F9DCC-1CEC-4946-94F0-757E68591138}"/>
              </a:ext>
            </a:extLst>
          </p:cNvPr>
          <p:cNvSpPr txBox="1"/>
          <p:nvPr/>
        </p:nvSpPr>
        <p:spPr>
          <a:xfrm>
            <a:off x="4174133" y="6005714"/>
            <a:ext cx="38437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দশাসমূহ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6BBA3-03F6-438C-BD49-54A44EAA9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47" y="1079011"/>
            <a:ext cx="7298106" cy="469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0B8975-DD16-495B-90E9-1954EFED8F0F}"/>
              </a:ext>
            </a:extLst>
          </p:cNvPr>
          <p:cNvSpPr txBox="1"/>
          <p:nvPr/>
        </p:nvSpPr>
        <p:spPr>
          <a:xfrm>
            <a:off x="3964908" y="5899684"/>
            <a:ext cx="38437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দশাসমূহ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D4B928-51BA-4858-9178-4AE5F4E9D186}"/>
              </a:ext>
            </a:extLst>
          </p:cNvPr>
          <p:cNvGrpSpPr/>
          <p:nvPr/>
        </p:nvGrpSpPr>
        <p:grpSpPr>
          <a:xfrm>
            <a:off x="1616676" y="332518"/>
            <a:ext cx="8540198" cy="5378965"/>
            <a:chOff x="1988299" y="622554"/>
            <a:chExt cx="8215401" cy="5147497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4BD435-EC5E-4D43-8F93-A04BEB63E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299" y="622554"/>
              <a:ext cx="8215401" cy="5147497"/>
            </a:xfrm>
            <a:prstGeom prst="rect">
              <a:avLst/>
            </a:prstGeom>
            <a:grpFill/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D0753B-916E-4117-93DA-1E87F3ACF1F8}"/>
                </a:ext>
              </a:extLst>
            </p:cNvPr>
            <p:cNvSpPr/>
            <p:nvPr/>
          </p:nvSpPr>
          <p:spPr>
            <a:xfrm>
              <a:off x="8814915" y="4650553"/>
              <a:ext cx="1127129" cy="9619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CF82C5-6C46-4AD8-BDF5-8D23FCCF8854}"/>
                </a:ext>
              </a:extLst>
            </p:cNvPr>
            <p:cNvSpPr/>
            <p:nvPr/>
          </p:nvSpPr>
          <p:spPr>
            <a:xfrm>
              <a:off x="4610861" y="4205003"/>
              <a:ext cx="1035726" cy="2957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১৭তম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89C321-AC09-40E5-917B-57D15BD16099}"/>
                </a:ext>
              </a:extLst>
            </p:cNvPr>
            <p:cNvSpPr/>
            <p:nvPr/>
          </p:nvSpPr>
          <p:spPr>
            <a:xfrm>
              <a:off x="7788788" y="2995650"/>
              <a:ext cx="964730" cy="29365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১৩তম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E88E29-7296-4664-ADFC-94058934281A}"/>
                </a:ext>
              </a:extLst>
            </p:cNvPr>
            <p:cNvSpPr/>
            <p:nvPr/>
          </p:nvSpPr>
          <p:spPr>
            <a:xfrm>
              <a:off x="6575176" y="3029962"/>
              <a:ext cx="964730" cy="2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49BC95-791F-4DAC-899F-47FED0521CD1}"/>
                </a:ext>
              </a:extLst>
            </p:cNvPr>
            <p:cNvSpPr/>
            <p:nvPr/>
          </p:nvSpPr>
          <p:spPr>
            <a:xfrm>
              <a:off x="2388522" y="4194065"/>
              <a:ext cx="912362" cy="2857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১৫তম 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FACDAB-96F8-4A2C-BFDA-6A7AF7A3751B}"/>
                </a:ext>
              </a:extLst>
            </p:cNvPr>
            <p:cNvSpPr/>
            <p:nvPr/>
          </p:nvSpPr>
          <p:spPr>
            <a:xfrm>
              <a:off x="3404914" y="3041567"/>
              <a:ext cx="666337" cy="25799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D04E2B-9DEA-4853-A919-5964BB75E1E7}"/>
                </a:ext>
              </a:extLst>
            </p:cNvPr>
            <p:cNvSpPr/>
            <p:nvPr/>
          </p:nvSpPr>
          <p:spPr>
            <a:xfrm>
              <a:off x="8953398" y="2994307"/>
              <a:ext cx="964730" cy="29365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১৪তম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33E44A-9C1C-49E3-A472-6CF630199E3A}"/>
                </a:ext>
              </a:extLst>
            </p:cNvPr>
            <p:cNvSpPr/>
            <p:nvPr/>
          </p:nvSpPr>
          <p:spPr>
            <a:xfrm>
              <a:off x="4608660" y="1801464"/>
              <a:ext cx="681976" cy="282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৩য়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C502A7-DF08-4705-ADE1-0E6C624F336A}"/>
                </a:ext>
              </a:extLst>
            </p:cNvPr>
            <p:cNvSpPr/>
            <p:nvPr/>
          </p:nvSpPr>
          <p:spPr>
            <a:xfrm>
              <a:off x="9147637" y="1801464"/>
              <a:ext cx="669398" cy="2502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FDE0C5-478D-404C-9082-ECED58F4E5D0}"/>
                </a:ext>
              </a:extLst>
            </p:cNvPr>
            <p:cNvSpPr/>
            <p:nvPr/>
          </p:nvSpPr>
          <p:spPr>
            <a:xfrm>
              <a:off x="5380079" y="3037228"/>
              <a:ext cx="985714" cy="2869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7DA9E26-98D4-4402-84CA-BF976BDBD51F}"/>
                </a:ext>
              </a:extLst>
            </p:cNvPr>
            <p:cNvSpPr/>
            <p:nvPr/>
          </p:nvSpPr>
          <p:spPr>
            <a:xfrm>
              <a:off x="8013633" y="1813247"/>
              <a:ext cx="714455" cy="259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৬ষ্ঠ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E2268D-31A5-477E-95DD-242101691E24}"/>
                </a:ext>
              </a:extLst>
            </p:cNvPr>
            <p:cNvSpPr/>
            <p:nvPr/>
          </p:nvSpPr>
          <p:spPr>
            <a:xfrm>
              <a:off x="6789920" y="1792523"/>
              <a:ext cx="703072" cy="259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EE0FC0-54BC-4DD9-AB80-2E8F19C9F7BF}"/>
                </a:ext>
              </a:extLst>
            </p:cNvPr>
            <p:cNvSpPr/>
            <p:nvPr/>
          </p:nvSpPr>
          <p:spPr>
            <a:xfrm>
              <a:off x="5722926" y="1801464"/>
              <a:ext cx="658300" cy="3076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৪র্থ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195F749-85C8-43A8-876C-2DB8DF9DBCE4}"/>
                </a:ext>
              </a:extLst>
            </p:cNvPr>
            <p:cNvSpPr/>
            <p:nvPr/>
          </p:nvSpPr>
          <p:spPr>
            <a:xfrm>
              <a:off x="3465077" y="1783660"/>
              <a:ext cx="711293" cy="3076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২য়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9521A1-7DFF-4C90-9CD5-CE03D8F2D9B4}"/>
                </a:ext>
              </a:extLst>
            </p:cNvPr>
            <p:cNvSpPr/>
            <p:nvPr/>
          </p:nvSpPr>
          <p:spPr>
            <a:xfrm>
              <a:off x="3500433" y="4210763"/>
              <a:ext cx="929087" cy="2092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১৬তিম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4FDBA5-D1A6-4853-808D-5FE74F6ED26B}"/>
                </a:ext>
              </a:extLst>
            </p:cNvPr>
            <p:cNvSpPr/>
            <p:nvPr/>
          </p:nvSpPr>
          <p:spPr>
            <a:xfrm>
              <a:off x="4296549" y="3030368"/>
              <a:ext cx="878437" cy="2957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37B3AC-F872-4781-A9D7-31E7EDED4DEB}"/>
                </a:ext>
              </a:extLst>
            </p:cNvPr>
            <p:cNvSpPr/>
            <p:nvPr/>
          </p:nvSpPr>
          <p:spPr>
            <a:xfrm>
              <a:off x="2376219" y="3036915"/>
              <a:ext cx="679583" cy="2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2CE854-F997-47A0-A2C1-BDEE86D1A929}"/>
                </a:ext>
              </a:extLst>
            </p:cNvPr>
            <p:cNvSpPr/>
            <p:nvPr/>
          </p:nvSpPr>
          <p:spPr>
            <a:xfrm>
              <a:off x="2474536" y="1768317"/>
              <a:ext cx="658300" cy="3076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E688BAA-846B-4581-BABF-ADC272667369}"/>
                </a:ext>
              </a:extLst>
            </p:cNvPr>
            <p:cNvSpPr/>
            <p:nvPr/>
          </p:nvSpPr>
          <p:spPr>
            <a:xfrm>
              <a:off x="4592902" y="5365126"/>
              <a:ext cx="1035253" cy="24735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২৪তম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2BAA26-C92D-4AE1-91D9-7365B6F91205}"/>
                </a:ext>
              </a:extLst>
            </p:cNvPr>
            <p:cNvSpPr/>
            <p:nvPr/>
          </p:nvSpPr>
          <p:spPr>
            <a:xfrm>
              <a:off x="3469153" y="5383134"/>
              <a:ext cx="960367" cy="2092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২৩তম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3E6DAD9-EBDC-44F7-B9BC-1AD95F09D25A}"/>
                </a:ext>
              </a:extLst>
            </p:cNvPr>
            <p:cNvSpPr/>
            <p:nvPr/>
          </p:nvSpPr>
          <p:spPr>
            <a:xfrm>
              <a:off x="2358320" y="5365126"/>
              <a:ext cx="875172" cy="211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২২তম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24CFED-C0D2-443C-9B1D-00FC55FC0C21}"/>
                </a:ext>
              </a:extLst>
            </p:cNvPr>
            <p:cNvSpPr/>
            <p:nvPr/>
          </p:nvSpPr>
          <p:spPr>
            <a:xfrm>
              <a:off x="8013633" y="4208171"/>
              <a:ext cx="929087" cy="28481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২০তম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52FF6FF-92A6-4FC3-9092-6D9A9789E9AA}"/>
                </a:ext>
              </a:extLst>
            </p:cNvPr>
            <p:cNvSpPr/>
            <p:nvPr/>
          </p:nvSpPr>
          <p:spPr>
            <a:xfrm>
              <a:off x="9072428" y="4243253"/>
              <a:ext cx="878391" cy="280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২১তম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B77E33-423A-4DBA-8430-E077B6BB60E9}"/>
                </a:ext>
              </a:extLst>
            </p:cNvPr>
            <p:cNvSpPr/>
            <p:nvPr/>
          </p:nvSpPr>
          <p:spPr>
            <a:xfrm>
              <a:off x="6882731" y="4227486"/>
              <a:ext cx="944339" cy="2848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81B657A-4992-46BC-9322-529997E4E6AF}"/>
                </a:ext>
              </a:extLst>
            </p:cNvPr>
            <p:cNvSpPr/>
            <p:nvPr/>
          </p:nvSpPr>
          <p:spPr>
            <a:xfrm>
              <a:off x="5809531" y="4227486"/>
              <a:ext cx="898545" cy="2369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১৮তম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4AE695-EB0E-47D4-AF96-CC6A5CB6EA0D}"/>
                </a:ext>
              </a:extLst>
            </p:cNvPr>
            <p:cNvSpPr/>
            <p:nvPr/>
          </p:nvSpPr>
          <p:spPr>
            <a:xfrm>
              <a:off x="6777451" y="5325542"/>
              <a:ext cx="888167" cy="2782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২৬তম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4F8741C-CE28-475B-B3A2-3EE539054371}"/>
                </a:ext>
              </a:extLst>
            </p:cNvPr>
            <p:cNvSpPr/>
            <p:nvPr/>
          </p:nvSpPr>
          <p:spPr>
            <a:xfrm>
              <a:off x="5718342" y="5337459"/>
              <a:ext cx="928807" cy="27312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২৫তম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75F53F5-FEF9-49F0-96E7-A060BCE2BA2C}"/>
                </a:ext>
              </a:extLst>
            </p:cNvPr>
            <p:cNvSpPr/>
            <p:nvPr/>
          </p:nvSpPr>
          <p:spPr>
            <a:xfrm>
              <a:off x="7827070" y="5337459"/>
              <a:ext cx="888167" cy="2391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২৭তম </a:t>
              </a:r>
              <a:r>
                <a:rPr lang="en-US" sz="16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3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0B8975-DD16-495B-90E9-1954EFED8F0F}"/>
              </a:ext>
            </a:extLst>
          </p:cNvPr>
          <p:cNvSpPr txBox="1"/>
          <p:nvPr/>
        </p:nvSpPr>
        <p:spPr>
          <a:xfrm>
            <a:off x="2377438" y="5838156"/>
            <a:ext cx="699164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অর্ধাংশ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A307F9-FB47-4B31-87EF-4A48B90354B3}"/>
              </a:ext>
            </a:extLst>
          </p:cNvPr>
          <p:cNvSpPr/>
          <p:nvPr/>
        </p:nvSpPr>
        <p:spPr>
          <a:xfrm>
            <a:off x="4370088" y="868108"/>
            <a:ext cx="6991644" cy="410776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FBCD3D-79A0-4753-A7F2-66CF15859367}"/>
              </a:ext>
            </a:extLst>
          </p:cNvPr>
          <p:cNvGrpSpPr/>
          <p:nvPr/>
        </p:nvGrpSpPr>
        <p:grpSpPr>
          <a:xfrm rot="19667286">
            <a:off x="7231119" y="412340"/>
            <a:ext cx="1269581" cy="1172955"/>
            <a:chOff x="5368859" y="2773591"/>
            <a:chExt cx="1610395" cy="1575567"/>
          </a:xfrm>
        </p:grpSpPr>
        <p:sp>
          <p:nvSpPr>
            <p:cNvPr id="5" name="Chord 4">
              <a:extLst>
                <a:ext uri="{FF2B5EF4-FFF2-40B4-BE49-F238E27FC236}">
                  <a16:creationId xmlns:a16="http://schemas.microsoft.com/office/drawing/2014/main" id="{5261D8BA-4BCC-46BF-B614-BB18166785A4}"/>
                </a:ext>
              </a:extLst>
            </p:cNvPr>
            <p:cNvSpPr/>
            <p:nvPr/>
          </p:nvSpPr>
          <p:spPr>
            <a:xfrm rot="12439739">
              <a:off x="5368859" y="2773591"/>
              <a:ext cx="1584119" cy="1549294"/>
            </a:xfrm>
            <a:prstGeom prst="chord">
              <a:avLst>
                <a:gd name="adj1" fmla="val 5468003"/>
                <a:gd name="adj2" fmla="val 16082260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84E8F004-6A70-4D3F-8250-8A2DCBD71CEA}"/>
                </a:ext>
              </a:extLst>
            </p:cNvPr>
            <p:cNvSpPr/>
            <p:nvPr/>
          </p:nvSpPr>
          <p:spPr>
            <a:xfrm rot="1700302">
              <a:off x="5395135" y="2799864"/>
              <a:ext cx="1584119" cy="1549294"/>
            </a:xfrm>
            <a:prstGeom prst="chord">
              <a:avLst>
                <a:gd name="adj1" fmla="val 5468003"/>
                <a:gd name="adj2" fmla="val 1608226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2022DE-12FC-4543-A78E-882F0B2C7F78}"/>
              </a:ext>
            </a:extLst>
          </p:cNvPr>
          <p:cNvGrpSpPr/>
          <p:nvPr/>
        </p:nvGrpSpPr>
        <p:grpSpPr>
          <a:xfrm rot="19726533">
            <a:off x="7484429" y="4238707"/>
            <a:ext cx="1269581" cy="1172955"/>
            <a:chOff x="5368859" y="2773591"/>
            <a:chExt cx="1610395" cy="1575567"/>
          </a:xfrm>
        </p:grpSpPr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DB2E5AE6-E5D8-420C-A273-4E0819425FA4}"/>
                </a:ext>
              </a:extLst>
            </p:cNvPr>
            <p:cNvSpPr/>
            <p:nvPr/>
          </p:nvSpPr>
          <p:spPr>
            <a:xfrm rot="12439739">
              <a:off x="5368859" y="2773591"/>
              <a:ext cx="1584119" cy="1549294"/>
            </a:xfrm>
            <a:prstGeom prst="chord">
              <a:avLst>
                <a:gd name="adj1" fmla="val 5468003"/>
                <a:gd name="adj2" fmla="val 16082260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EBD2F510-AEC7-4907-BAB3-5E9A89520406}"/>
                </a:ext>
              </a:extLst>
            </p:cNvPr>
            <p:cNvSpPr/>
            <p:nvPr/>
          </p:nvSpPr>
          <p:spPr>
            <a:xfrm rot="1700302">
              <a:off x="5395135" y="2799864"/>
              <a:ext cx="1584119" cy="1549294"/>
            </a:xfrm>
            <a:prstGeom prst="chord">
              <a:avLst>
                <a:gd name="adj1" fmla="val 5468003"/>
                <a:gd name="adj2" fmla="val 1608226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7C0365-BDDD-4002-9CAF-A445047E24A3}"/>
              </a:ext>
            </a:extLst>
          </p:cNvPr>
          <p:cNvGrpSpPr/>
          <p:nvPr/>
        </p:nvGrpSpPr>
        <p:grpSpPr>
          <a:xfrm rot="20000203">
            <a:off x="10600292" y="2335514"/>
            <a:ext cx="1269581" cy="1172955"/>
            <a:chOff x="5368859" y="2773591"/>
            <a:chExt cx="1610395" cy="1575567"/>
          </a:xfrm>
        </p:grpSpPr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25E89191-CABC-4726-8E7F-253F9438A01A}"/>
                </a:ext>
              </a:extLst>
            </p:cNvPr>
            <p:cNvSpPr/>
            <p:nvPr/>
          </p:nvSpPr>
          <p:spPr>
            <a:xfrm rot="12439739">
              <a:off x="5368859" y="2773591"/>
              <a:ext cx="1584119" cy="1549294"/>
            </a:xfrm>
            <a:prstGeom prst="chord">
              <a:avLst>
                <a:gd name="adj1" fmla="val 5468003"/>
                <a:gd name="adj2" fmla="val 16082260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A0A507E6-3333-4B06-9CDD-D86F9486FB2E}"/>
                </a:ext>
              </a:extLst>
            </p:cNvPr>
            <p:cNvSpPr/>
            <p:nvPr/>
          </p:nvSpPr>
          <p:spPr>
            <a:xfrm rot="1700302">
              <a:off x="5395135" y="2799864"/>
              <a:ext cx="1584119" cy="1549294"/>
            </a:xfrm>
            <a:prstGeom prst="chord">
              <a:avLst>
                <a:gd name="adj1" fmla="val 5468003"/>
                <a:gd name="adj2" fmla="val 1608226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406089-6283-4115-9A80-F7C6236120CB}"/>
              </a:ext>
            </a:extLst>
          </p:cNvPr>
          <p:cNvGrpSpPr/>
          <p:nvPr/>
        </p:nvGrpSpPr>
        <p:grpSpPr>
          <a:xfrm rot="19785485">
            <a:off x="3879637" y="2339605"/>
            <a:ext cx="1269581" cy="1172955"/>
            <a:chOff x="5368859" y="2773591"/>
            <a:chExt cx="1610395" cy="1575567"/>
          </a:xfrm>
        </p:grpSpPr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8EAB026B-9715-4E41-82A4-3CB5415835C5}"/>
                </a:ext>
              </a:extLst>
            </p:cNvPr>
            <p:cNvSpPr/>
            <p:nvPr/>
          </p:nvSpPr>
          <p:spPr>
            <a:xfrm rot="12439739">
              <a:off x="5368859" y="2773591"/>
              <a:ext cx="1584119" cy="1549294"/>
            </a:xfrm>
            <a:prstGeom prst="chord">
              <a:avLst>
                <a:gd name="adj1" fmla="val 5468003"/>
                <a:gd name="adj2" fmla="val 16082260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Chord 15">
              <a:extLst>
                <a:ext uri="{FF2B5EF4-FFF2-40B4-BE49-F238E27FC236}">
                  <a16:creationId xmlns:a16="http://schemas.microsoft.com/office/drawing/2014/main" id="{C7501C4B-A6C6-43FF-A900-F3C1C714E6EF}"/>
                </a:ext>
              </a:extLst>
            </p:cNvPr>
            <p:cNvSpPr/>
            <p:nvPr/>
          </p:nvSpPr>
          <p:spPr>
            <a:xfrm rot="1700302">
              <a:off x="5395135" y="2799864"/>
              <a:ext cx="1584119" cy="1549294"/>
            </a:xfrm>
            <a:prstGeom prst="chord">
              <a:avLst>
                <a:gd name="adj1" fmla="val 5468003"/>
                <a:gd name="adj2" fmla="val 1608226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20337E8-2389-4449-9239-C1B536E32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14" y="2052536"/>
            <a:ext cx="1765368" cy="1765368"/>
          </a:xfrm>
          <a:prstGeom prst="rect">
            <a:avLst/>
          </a:prstGeom>
        </p:spPr>
      </p:pic>
      <p:pic>
        <p:nvPicPr>
          <p:cNvPr id="18" name="Picture 17" descr="20.jpg">
            <a:extLst>
              <a:ext uri="{FF2B5EF4-FFF2-40B4-BE49-F238E27FC236}">
                <a16:creationId xmlns:a16="http://schemas.microsoft.com/office/drawing/2014/main" id="{48471DE1-AD6A-47F0-87A9-22FA258E0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48" y="1311172"/>
            <a:ext cx="3103953" cy="331709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94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0B8975-DD16-495B-90E9-1954EFED8F0F}"/>
              </a:ext>
            </a:extLst>
          </p:cNvPr>
          <p:cNvSpPr txBox="1"/>
          <p:nvPr/>
        </p:nvSpPr>
        <p:spPr>
          <a:xfrm>
            <a:off x="1854589" y="5741090"/>
            <a:ext cx="848282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22E54E-D82D-4E86-A096-D47616A5F1F6}"/>
              </a:ext>
            </a:extLst>
          </p:cNvPr>
          <p:cNvGrpSpPr/>
          <p:nvPr/>
        </p:nvGrpSpPr>
        <p:grpSpPr>
          <a:xfrm>
            <a:off x="2464199" y="344170"/>
            <a:ext cx="7043203" cy="5290275"/>
            <a:chOff x="2436064" y="273832"/>
            <a:chExt cx="7043203" cy="5290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24901E-B458-4FC1-A194-7ADBD3AFA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064" y="273832"/>
              <a:ext cx="7043203" cy="5290275"/>
            </a:xfrm>
            <a:prstGeom prst="rect">
              <a:avLst/>
            </a:prstGeom>
          </p:spPr>
        </p:pic>
        <p:pic>
          <p:nvPicPr>
            <p:cNvPr id="7" name="Picture 6" descr="122.jpg">
              <a:extLst>
                <a:ext uri="{FF2B5EF4-FFF2-40B4-BE49-F238E27FC236}">
                  <a16:creationId xmlns:a16="http://schemas.microsoft.com/office/drawing/2014/main" id="{46825E55-A101-4607-886B-0044C28D6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9646" y="2413593"/>
              <a:ext cx="1232708" cy="121587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5694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949725-E83D-4E5F-B3FD-C06F3B60C41B}"/>
              </a:ext>
            </a:extLst>
          </p:cNvPr>
          <p:cNvSpPr txBox="1"/>
          <p:nvPr/>
        </p:nvSpPr>
        <p:spPr>
          <a:xfrm>
            <a:off x="0" y="-19878"/>
            <a:ext cx="12192000" cy="6877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7D581F0A-04B8-4285-A9BE-ABDCBE26E90D}"/>
              </a:ext>
            </a:extLst>
          </p:cNvPr>
          <p:cNvSpPr/>
          <p:nvPr/>
        </p:nvSpPr>
        <p:spPr>
          <a:xfrm rot="5596308">
            <a:off x="2979937" y="827136"/>
            <a:ext cx="2081049" cy="3612986"/>
          </a:xfrm>
          <a:prstGeom prst="trapezoid">
            <a:avLst>
              <a:gd name="adj" fmla="val 326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20.jpg">
            <a:extLst>
              <a:ext uri="{FF2B5EF4-FFF2-40B4-BE49-F238E27FC236}">
                <a16:creationId xmlns:a16="http://schemas.microsoft.com/office/drawing/2014/main" id="{42215F9D-8690-4FCF-8350-29CC8A49E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98" y="1004236"/>
            <a:ext cx="2886486" cy="300336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Picture 6" descr="122.jpg">
            <a:extLst>
              <a:ext uri="{FF2B5EF4-FFF2-40B4-BE49-F238E27FC236}">
                <a16:creationId xmlns:a16="http://schemas.microsoft.com/office/drawing/2014/main" id="{9FE5CD55-01D1-432F-91A0-B5BC9B25A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266" y="2141778"/>
            <a:ext cx="1638521" cy="15907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8.jpg">
            <a:extLst>
              <a:ext uri="{FF2B5EF4-FFF2-40B4-BE49-F238E27FC236}">
                <a16:creationId xmlns:a16="http://schemas.microsoft.com/office/drawing/2014/main" id="{0973A11A-B962-416E-8B0D-D3C2D80906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014" t="21664" r="34035" b="24362"/>
          <a:stretch>
            <a:fillRect/>
          </a:stretch>
        </p:blipFill>
        <p:spPr>
          <a:xfrm rot="13795535">
            <a:off x="5499883" y="2068368"/>
            <a:ext cx="1403132" cy="1371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6022C2-6C1D-4966-9F5B-15E6BA127CE9}"/>
              </a:ext>
            </a:extLst>
          </p:cNvPr>
          <p:cNvSpPr txBox="1"/>
          <p:nvPr/>
        </p:nvSpPr>
        <p:spPr>
          <a:xfrm>
            <a:off x="1677156" y="5090628"/>
            <a:ext cx="9098698" cy="107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একেবারেই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অমাবশ্যার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</p:spTree>
    <p:extLst>
      <p:ext uri="{BB962C8B-B14F-4D97-AF65-F5344CB8AC3E}">
        <p14:creationId xmlns:p14="http://schemas.microsoft.com/office/powerpoint/2010/main" val="35522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0B8975-DD16-495B-90E9-1954EFED8F0F}"/>
              </a:ext>
            </a:extLst>
          </p:cNvPr>
          <p:cNvSpPr txBox="1"/>
          <p:nvPr/>
        </p:nvSpPr>
        <p:spPr>
          <a:xfrm>
            <a:off x="1129812" y="5161733"/>
            <a:ext cx="965981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চতুর্থাংশ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142DEC97-58D0-4F5A-9D78-AA0C5F7EA1BE}"/>
              </a:ext>
            </a:extLst>
          </p:cNvPr>
          <p:cNvSpPr/>
          <p:nvPr/>
        </p:nvSpPr>
        <p:spPr>
          <a:xfrm rot="4128342">
            <a:off x="2858712" y="-183245"/>
            <a:ext cx="2081049" cy="3612986"/>
          </a:xfrm>
          <a:prstGeom prst="trapezoid">
            <a:avLst>
              <a:gd name="adj" fmla="val 326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20.jpg">
            <a:extLst>
              <a:ext uri="{FF2B5EF4-FFF2-40B4-BE49-F238E27FC236}">
                <a16:creationId xmlns:a16="http://schemas.microsoft.com/office/drawing/2014/main" id="{14130E66-C0BC-42B2-B22D-DE5272ED9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066080"/>
            <a:ext cx="2775873" cy="300336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4" descr="11.jpg">
            <a:extLst>
              <a:ext uri="{FF2B5EF4-FFF2-40B4-BE49-F238E27FC236}">
                <a16:creationId xmlns:a16="http://schemas.microsoft.com/office/drawing/2014/main" id="{C47E3D66-3AC3-4D6A-A87A-C8809FE2F7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7" t="29447" r="86931" b="26122"/>
          <a:stretch>
            <a:fillRect/>
          </a:stretch>
        </p:blipFill>
        <p:spPr>
          <a:xfrm rot="10800000">
            <a:off x="5222122" y="214413"/>
            <a:ext cx="1310640" cy="1310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22.jpg">
            <a:extLst>
              <a:ext uri="{FF2B5EF4-FFF2-40B4-BE49-F238E27FC236}">
                <a16:creationId xmlns:a16="http://schemas.microsoft.com/office/drawing/2014/main" id="{1CB304D4-35EB-43AE-995D-CC48DE4D6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413" y="2633629"/>
            <a:ext cx="1589613" cy="15907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4176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0B8975-DD16-495B-90E9-1954EFED8F0F}"/>
              </a:ext>
            </a:extLst>
          </p:cNvPr>
          <p:cNvSpPr txBox="1"/>
          <p:nvPr/>
        </p:nvSpPr>
        <p:spPr>
          <a:xfrm>
            <a:off x="1266091" y="5400067"/>
            <a:ext cx="965981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1B9354C8-A7C7-4907-8DDB-84A7825BD7CE}"/>
              </a:ext>
            </a:extLst>
          </p:cNvPr>
          <p:cNvSpPr/>
          <p:nvPr/>
        </p:nvSpPr>
        <p:spPr>
          <a:xfrm rot="4248291">
            <a:off x="3624571" y="-743564"/>
            <a:ext cx="2039513" cy="5085197"/>
          </a:xfrm>
          <a:prstGeom prst="trapezoid">
            <a:avLst>
              <a:gd name="adj" fmla="val 24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20.jpg">
            <a:extLst>
              <a:ext uri="{FF2B5EF4-FFF2-40B4-BE49-F238E27FC236}">
                <a16:creationId xmlns:a16="http://schemas.microsoft.com/office/drawing/2014/main" id="{5F3E00E0-BE9F-4CB8-A9A2-33C42F43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53" y="1475151"/>
            <a:ext cx="2898133" cy="300336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7240B2D-379D-4DD2-940C-17D870DC77B9}"/>
              </a:ext>
            </a:extLst>
          </p:cNvPr>
          <p:cNvGrpSpPr/>
          <p:nvPr/>
        </p:nvGrpSpPr>
        <p:grpSpPr>
          <a:xfrm>
            <a:off x="6442485" y="323549"/>
            <a:ext cx="1188720" cy="1203960"/>
            <a:chOff x="7635240" y="365760"/>
            <a:chExt cx="1188720" cy="12039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658857-2E80-4A8F-89D4-2515AF977255}"/>
                </a:ext>
              </a:extLst>
            </p:cNvPr>
            <p:cNvSpPr/>
            <p:nvPr/>
          </p:nvSpPr>
          <p:spPr>
            <a:xfrm>
              <a:off x="7741920" y="411480"/>
              <a:ext cx="1082040" cy="10820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8" name="Picture 7" descr="11.jpg">
              <a:extLst>
                <a:ext uri="{FF2B5EF4-FFF2-40B4-BE49-F238E27FC236}">
                  <a16:creationId xmlns:a16="http://schemas.microsoft.com/office/drawing/2014/main" id="{4BD9AE09-2ACF-4166-A911-E25440EF6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831" t="25815" r="74199" b="25519"/>
            <a:stretch>
              <a:fillRect/>
            </a:stretch>
          </p:blipFill>
          <p:spPr>
            <a:xfrm rot="10800000">
              <a:off x="7635240" y="365760"/>
              <a:ext cx="929640" cy="12039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Picture 8" descr="122.jpg">
            <a:extLst>
              <a:ext uri="{FF2B5EF4-FFF2-40B4-BE49-F238E27FC236}">
                <a16:creationId xmlns:a16="http://schemas.microsoft.com/office/drawing/2014/main" id="{0E7F5593-AC4F-4A06-BA97-A16F492AD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065" y="3263226"/>
            <a:ext cx="1573058" cy="15907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7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0B8975-DD16-495B-90E9-1954EFED8F0F}"/>
              </a:ext>
            </a:extLst>
          </p:cNvPr>
          <p:cNvSpPr txBox="1"/>
          <p:nvPr/>
        </p:nvSpPr>
        <p:spPr>
          <a:xfrm>
            <a:off x="1266091" y="5400067"/>
            <a:ext cx="965981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চতুর্থাংশ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243CBC59-78F3-47B9-80BC-BEC3CD07D4B4}"/>
              </a:ext>
            </a:extLst>
          </p:cNvPr>
          <p:cNvSpPr/>
          <p:nvPr/>
        </p:nvSpPr>
        <p:spPr>
          <a:xfrm rot="4349758">
            <a:off x="4743340" y="-1986091"/>
            <a:ext cx="1755698" cy="8338572"/>
          </a:xfrm>
          <a:prstGeom prst="trapezoid">
            <a:avLst>
              <a:gd name="adj" fmla="val 24413"/>
            </a:avLst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20.jpg">
            <a:extLst>
              <a:ext uri="{FF2B5EF4-FFF2-40B4-BE49-F238E27FC236}">
                <a16:creationId xmlns:a16="http://schemas.microsoft.com/office/drawing/2014/main" id="{D358E75D-9F03-4FE2-B78B-C6321374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1963246"/>
            <a:ext cx="2916702" cy="300336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57C912D-0BB5-422C-B43D-719E7DF0EBE6}"/>
              </a:ext>
            </a:extLst>
          </p:cNvPr>
          <p:cNvGrpSpPr/>
          <p:nvPr/>
        </p:nvGrpSpPr>
        <p:grpSpPr>
          <a:xfrm>
            <a:off x="8516231" y="268174"/>
            <a:ext cx="1432560" cy="1515072"/>
            <a:chOff x="9829800" y="792480"/>
            <a:chExt cx="1432560" cy="1676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8E27649-3854-49DC-9652-83ADDFDD0209}"/>
                </a:ext>
              </a:extLst>
            </p:cNvPr>
            <p:cNvSpPr/>
            <p:nvPr/>
          </p:nvSpPr>
          <p:spPr>
            <a:xfrm>
              <a:off x="10027920" y="929640"/>
              <a:ext cx="1234440" cy="14630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8" name="Picture 7" descr="11.jpg">
              <a:extLst>
                <a:ext uri="{FF2B5EF4-FFF2-40B4-BE49-F238E27FC236}">
                  <a16:creationId xmlns:a16="http://schemas.microsoft.com/office/drawing/2014/main" id="{BAB9B630-69EE-4124-BBA1-1872278F5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6778" t="28783" r="59554" b="29377"/>
            <a:stretch>
              <a:fillRect/>
            </a:stretch>
          </p:blipFill>
          <p:spPr>
            <a:xfrm rot="10800000">
              <a:off x="9829800" y="792480"/>
              <a:ext cx="1295400" cy="1676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" name="Picture 9" descr="122.jpg">
            <a:extLst>
              <a:ext uri="{FF2B5EF4-FFF2-40B4-BE49-F238E27FC236}">
                <a16:creationId xmlns:a16="http://schemas.microsoft.com/office/drawing/2014/main" id="{0882C692-7301-437D-B9DD-A2CC6EF89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246495"/>
            <a:ext cx="1589613" cy="15907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98852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0B8975-DD16-495B-90E9-1954EFED8F0F}"/>
              </a:ext>
            </a:extLst>
          </p:cNvPr>
          <p:cNvSpPr txBox="1"/>
          <p:nvPr/>
        </p:nvSpPr>
        <p:spPr>
          <a:xfrm>
            <a:off x="1097279" y="5203119"/>
            <a:ext cx="9805183" cy="1071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042D13FB-ADFC-4A7F-A16E-9C149964E9B9}"/>
              </a:ext>
            </a:extLst>
          </p:cNvPr>
          <p:cNvSpPr/>
          <p:nvPr/>
        </p:nvSpPr>
        <p:spPr>
          <a:xfrm rot="5400000">
            <a:off x="5076369" y="-2311562"/>
            <a:ext cx="1840825" cy="8084337"/>
          </a:xfrm>
          <a:prstGeom prst="trapezoid">
            <a:avLst>
              <a:gd name="adj" fmla="val 24413"/>
            </a:avLst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20.jpg">
            <a:extLst>
              <a:ext uri="{FF2B5EF4-FFF2-40B4-BE49-F238E27FC236}">
                <a16:creationId xmlns:a16="http://schemas.microsoft.com/office/drawing/2014/main" id="{C1028BE4-ADC5-4E92-AB9B-FF0705AAF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490331"/>
            <a:ext cx="2536376" cy="256968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softEdge rad="317500"/>
          </a:effectLst>
        </p:spPr>
      </p:pic>
      <p:pic>
        <p:nvPicPr>
          <p:cNvPr id="12" name="Picture 11" descr="9.jpg">
            <a:extLst>
              <a:ext uri="{FF2B5EF4-FFF2-40B4-BE49-F238E27FC236}">
                <a16:creationId xmlns:a16="http://schemas.microsoft.com/office/drawing/2014/main" id="{7F26FC00-B754-460F-8210-A4703A1D05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348" t="19804" r="21320" b="26515"/>
          <a:stretch>
            <a:fillRect/>
          </a:stretch>
        </p:blipFill>
        <p:spPr>
          <a:xfrm>
            <a:off x="9539550" y="1058937"/>
            <a:ext cx="1395674" cy="1343337"/>
          </a:xfrm>
          <a:prstGeom prst="ellipse">
            <a:avLst/>
          </a:prstGeom>
          <a:ln w="63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4" name="Picture 13" descr="122.jpg">
            <a:extLst>
              <a:ext uri="{FF2B5EF4-FFF2-40B4-BE49-F238E27FC236}">
                <a16:creationId xmlns:a16="http://schemas.microsoft.com/office/drawing/2014/main" id="{48CB22B1-02A2-4874-AB4E-1E27BE1AA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638" y="2970882"/>
            <a:ext cx="1589613" cy="15907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1910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42207" y="353273"/>
            <a:ext cx="8736105" cy="1344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ysDash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 পাঠ্য বইয়ের সাথে মিলিয়ে দেখি </a:t>
            </a:r>
            <a:endParaRPr kumimoji="0" lang="en-US" sz="4800" b="0" i="0" u="none" strike="noStrike" kern="1200" cap="none" spc="0" normalizeH="0" baseline="0" noProof="0" dirty="0">
              <a:ln w="3175" cmpd="sng"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88D075-4F75-4E11-A6FD-108E25A647FE}"/>
              </a:ext>
            </a:extLst>
          </p:cNvPr>
          <p:cNvSpPr/>
          <p:nvPr/>
        </p:nvSpPr>
        <p:spPr>
          <a:xfrm>
            <a:off x="1542207" y="2532928"/>
            <a:ext cx="8736105" cy="35028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14700" lvl="6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</a:p>
          <a:p>
            <a:pPr marL="3314700" lvl="6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৫৯–৬০ </a:t>
            </a:r>
          </a:p>
        </p:txBody>
      </p:sp>
    </p:spTree>
    <p:extLst>
      <p:ext uri="{BB962C8B-B14F-4D97-AF65-F5344CB8AC3E}">
        <p14:creationId xmlns:p14="http://schemas.microsoft.com/office/powerpoint/2010/main" val="300804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61534" y="327198"/>
            <a:ext cx="10367890" cy="13327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01600">
              <a:srgbClr val="A23C33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normalizeH="0" baseline="0" noProof="0" dirty="0">
                <a:ln/>
                <a:solidFill>
                  <a:srgbClr val="00B05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kumimoji="0" lang="en-US" sz="4800" b="1" i="0" u="none" strike="noStrike" kern="1200" normalizeH="0" baseline="0" noProof="0" dirty="0">
              <a:ln/>
              <a:solidFill>
                <a:srgbClr val="00B050"/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61534" y="2405575"/>
            <a:ext cx="6452139" cy="378280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10160">
                  <a:solidFill>
                    <a:srgbClr val="D97828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মোঃ শওকত আলী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10160">
                  <a:solidFill>
                    <a:srgbClr val="D97828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সহকারী শিক্ষক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10160">
                  <a:solidFill>
                    <a:srgbClr val="D97828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বিষ্ণুপুর সরকারি প্রাথমিক বিদ্যালয়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10160">
                  <a:solidFill>
                    <a:srgbClr val="D97828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তারাগঞ্জ, রংপুর। 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D97828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08A74-C269-4AB5-846E-EF1B7D61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94" y="2533831"/>
            <a:ext cx="3090872" cy="352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32178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14217" y="330386"/>
            <a:ext cx="9963565" cy="12451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>
            <a:glow rad="101600">
              <a:srgbClr val="A23C33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 ছাত্র-ছাত্রীবৃন্দ তোমরা পাঠ্যাংশটুকু ২/৩ বার পড়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975E2-E1F5-4757-B64D-A0D6799EB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27039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1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B4E7DC-66AF-4C78-8E50-20B9C7FE4A93}"/>
              </a:ext>
            </a:extLst>
          </p:cNvPr>
          <p:cNvSpPr txBox="1"/>
          <p:nvPr/>
        </p:nvSpPr>
        <p:spPr>
          <a:xfrm>
            <a:off x="398582" y="85947"/>
            <a:ext cx="630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A1452-E58F-45E4-B6ED-E388574C1BA6}"/>
              </a:ext>
            </a:extLst>
          </p:cNvPr>
          <p:cNvSpPr txBox="1"/>
          <p:nvPr/>
        </p:nvSpPr>
        <p:spPr>
          <a:xfrm>
            <a:off x="398582" y="686072"/>
            <a:ext cx="11310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411F6B-CB3E-43F6-8F32-737D1454D724}"/>
              </a:ext>
            </a:extLst>
          </p:cNvPr>
          <p:cNvSpPr/>
          <p:nvPr/>
        </p:nvSpPr>
        <p:spPr>
          <a:xfrm>
            <a:off x="0" y="1963305"/>
            <a:ext cx="2521908" cy="5847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2D050"/>
              </a:gs>
              <a:gs pos="11000">
                <a:schemeClr val="bg1"/>
              </a:gs>
              <a:gs pos="71000">
                <a:srgbClr val="00B050"/>
              </a:gs>
              <a:gs pos="2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2B0CB-2CFA-4817-9233-0AB2458FE509}"/>
              </a:ext>
            </a:extLst>
          </p:cNvPr>
          <p:cNvSpPr txBox="1"/>
          <p:nvPr/>
        </p:nvSpPr>
        <p:spPr>
          <a:xfrm>
            <a:off x="398580" y="3221338"/>
            <a:ext cx="56552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আবর্তিত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২৮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চারদিকেও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২৮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FF4C1-775A-4BF6-8A32-367435805437}"/>
              </a:ext>
            </a:extLst>
          </p:cNvPr>
          <p:cNvSpPr txBox="1"/>
          <p:nvPr/>
        </p:nvSpPr>
        <p:spPr>
          <a:xfrm>
            <a:off x="398582" y="2636563"/>
            <a:ext cx="20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02C50-BDAD-4D2C-AD68-A940E9E5A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64" y="2363415"/>
            <a:ext cx="5289448" cy="3632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E9048-3C12-4346-A2DF-95DAF6A4435A}"/>
              </a:ext>
            </a:extLst>
          </p:cNvPr>
          <p:cNvSpPr txBox="1"/>
          <p:nvPr/>
        </p:nvSpPr>
        <p:spPr>
          <a:xfrm>
            <a:off x="7373813" y="6171928"/>
            <a:ext cx="330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94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F2B0CB-2CFA-4817-9233-0AB2458FE509}"/>
              </a:ext>
            </a:extLst>
          </p:cNvPr>
          <p:cNvSpPr txBox="1"/>
          <p:nvPr/>
        </p:nvSpPr>
        <p:spPr>
          <a:xfrm>
            <a:off x="708071" y="579722"/>
            <a:ext cx="11193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অর্ধাংশ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সবসময়ই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আবর্তনের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পূর্ণিমার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একেবারেই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অমাবস্যার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FF4C1-775A-4BF6-8A32-367435805437}"/>
              </a:ext>
            </a:extLst>
          </p:cNvPr>
          <p:cNvSpPr txBox="1"/>
          <p:nvPr/>
        </p:nvSpPr>
        <p:spPr>
          <a:xfrm>
            <a:off x="708071" y="97232"/>
            <a:ext cx="185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425E9-BFA9-4824-923F-BEAF73452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72" y="2629359"/>
            <a:ext cx="5473395" cy="3524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86A93A-964F-449D-83EE-46B406BA775E}"/>
              </a:ext>
            </a:extLst>
          </p:cNvPr>
          <p:cNvSpPr txBox="1"/>
          <p:nvPr/>
        </p:nvSpPr>
        <p:spPr>
          <a:xfrm>
            <a:off x="4516313" y="6173038"/>
            <a:ext cx="357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দশাসমূহ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301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18130" y="345903"/>
            <a:ext cx="8955740" cy="1360833"/>
          </a:xfrm>
          <a:prstGeom prst="ellipse">
            <a:avLst/>
          </a:prstGeom>
          <a:gradFill flip="none" rotWithShape="1">
            <a:gsLst>
              <a:gs pos="74500">
                <a:srgbClr val="C00000"/>
              </a:gs>
              <a:gs pos="62000">
                <a:schemeClr val="bg2">
                  <a:tint val="94000"/>
                  <a:satMod val="80000"/>
                  <a:lumMod val="106000"/>
                </a:scheme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15875" cap="flat" cmpd="sng" algn="ctr">
            <a:solidFill>
              <a:schemeClr val="tx1"/>
            </a:solidFill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61459" y="3859306"/>
          <a:ext cx="8128000" cy="2144200"/>
        </p:xfrm>
        <a:graphic>
          <a:graphicData uri="http://schemas.openxmlformats.org/drawingml/2006/table">
            <a:tbl>
              <a:tblPr firstRow="1" bandRow="1"/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1D9BEF-D565-4727-8FD7-A8B5E1155031}"/>
              </a:ext>
            </a:extLst>
          </p:cNvPr>
          <p:cNvSpPr/>
          <p:nvPr/>
        </p:nvSpPr>
        <p:spPr>
          <a:xfrm>
            <a:off x="1055078" y="2311860"/>
            <a:ext cx="9861452" cy="3094892"/>
          </a:xfrm>
          <a:prstGeom prst="roundRect">
            <a:avLst>
              <a:gd name="adj" fmla="val 16694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prstDash val="sys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আবর্তিত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263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5936" y="811867"/>
            <a:ext cx="9076765" cy="1304364"/>
          </a:xfrm>
          <a:prstGeom prst="rect">
            <a:avLst/>
          </a:prstGeom>
          <a:gradFill>
            <a:gsLst>
              <a:gs pos="51000">
                <a:srgbClr val="00B0F0"/>
              </a:gs>
              <a:gs pos="74000">
                <a:srgbClr val="FFFF00"/>
              </a:gs>
              <a:gs pos="35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</a:gradFill>
          <a:ln w="38100">
            <a:solidFill>
              <a:sysClr val="windowText" lastClr="000000"/>
            </a:solidFill>
          </a:ln>
          <a:effectLst>
            <a:glow rad="101600">
              <a:srgbClr val="A23C33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kumimoji="0" lang="en-US" sz="4800" b="0" i="0" u="none" strike="noStrike" kern="1200" cap="none" spc="0" normalizeH="0" baseline="0" noProof="0" dirty="0">
              <a:ln w="3175" cmpd="sng"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74391" y="2527206"/>
            <a:ext cx="9179857" cy="3259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bn-IN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অমাবস্যার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দশার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8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81138" y="473291"/>
            <a:ext cx="9601196" cy="1303867"/>
          </a:xfrm>
          <a:prstGeom prst="rect">
            <a:avLst/>
          </a:prstGeom>
          <a:gradFill flip="none" rotWithShape="1">
            <a:gsLst>
              <a:gs pos="62000">
                <a:schemeClr val="bg1"/>
              </a:gs>
              <a:gs pos="74000">
                <a:srgbClr val="00B050"/>
              </a:gs>
              <a:gs pos="83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81138" y="2402058"/>
            <a:ext cx="9601196" cy="2985868"/>
          </a:xfrm>
          <a:prstGeom prst="rect">
            <a:avLst/>
          </a:prstGeom>
          <a:gradFill>
            <a:gsLst>
              <a:gs pos="77000">
                <a:schemeClr val="bg1"/>
              </a:gs>
              <a:gs pos="83000">
                <a:srgbClr val="FFFF00"/>
              </a:gs>
              <a:gs pos="93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  <a:tabLst/>
              <a:defRPr/>
            </a:pP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v"/>
              <a:tabLst/>
              <a:defRPr/>
            </a:pP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56605" y="147958"/>
            <a:ext cx="10002127" cy="1962196"/>
          </a:xfrm>
          <a:prstGeom prst="horizontalScroll">
            <a:avLst>
              <a:gd name="adj" fmla="val 16830"/>
            </a:avLst>
          </a:prstGeom>
          <a:gradFill>
            <a:gsLst>
              <a:gs pos="57000">
                <a:srgbClr val="FFFF00"/>
              </a:gs>
              <a:gs pos="42000">
                <a:schemeClr val="bg1"/>
              </a:gs>
              <a:gs pos="85500">
                <a:srgbClr val="00B050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</a:gra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>
            <a:glow rad="139700">
              <a:srgbClr val="44709D">
                <a:satMod val="175000"/>
                <a:alpha val="40000"/>
              </a:srgb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kumimoji="0" lang="en-US" sz="48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DEA282-0597-48AF-8332-8308ADB14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97" y="1818718"/>
            <a:ext cx="7889060" cy="44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03124" y="237843"/>
            <a:ext cx="10360121" cy="12766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01600">
              <a:srgbClr val="DEB340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kumimoji="0" lang="en-US" sz="48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03124" y="2111183"/>
            <a:ext cx="7065084" cy="36710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01600">
              <a:srgbClr val="A23C33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শ্রেণি : পঞ্চম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বিষয় : প্রাথমিক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/>
              </a:rPr>
              <a:t> </a:t>
            </a:r>
            <a: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সাধারণ পাঠ :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বিশেষ পাঠ :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দশাসমূহ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সময় : ৪০ মিনিট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তারিখ :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/২০২০ খ্রিঃ</a:t>
            </a:r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45" y="2373599"/>
            <a:ext cx="2452559" cy="31462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1178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8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8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8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67617" y="2563324"/>
            <a:ext cx="9821470" cy="3682732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—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NikoshBAN" panose="02000000000000000000" pitchFamily="2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৬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২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২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অমাবস্যা-পূর্ণিমা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পরীক্ষণের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১২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৪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চাঁদ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অমাবস্যা-পূর্ণিমার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পাবে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ও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             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এঁকে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দেখাতে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NikoshBAN" panose="02000000000000000000" pitchFamily="2" charset="0"/>
            </a:endParaRP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24" y="235819"/>
            <a:ext cx="9923863" cy="2015012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24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9677" y="2373922"/>
            <a:ext cx="7152645" cy="1856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5875" cap="flat" cmpd="sng" algn="ctr">
            <a:solidFill>
              <a:srgbClr val="3C9770"/>
            </a:solidFill>
            <a:prstDash val="solid"/>
          </a:ln>
          <a:effectLst>
            <a:glow rad="139700">
              <a:srgbClr val="A23C33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8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0A5854-DCBA-44FB-93EE-E08D20BC9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55" y="412661"/>
            <a:ext cx="8160385" cy="6032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119C66-2C02-48C7-B428-9AE62DE5B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447" y="1628148"/>
            <a:ext cx="2635368" cy="26353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0EA662-D3E0-4FA1-B082-CC47ACA90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18" y="1435992"/>
            <a:ext cx="2380506" cy="27842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861C35-E79B-4704-99FD-E7E574011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50" y="558021"/>
            <a:ext cx="3242921" cy="21580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B14641-698D-4042-9417-5F926CF042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/>
          <a:stretch/>
        </p:blipFill>
        <p:spPr>
          <a:xfrm>
            <a:off x="508910" y="559393"/>
            <a:ext cx="3071407" cy="21692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284649-838B-4D9A-B5F1-40B5FF798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76" y="1772125"/>
            <a:ext cx="4044319" cy="23120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464AA8-0BA9-48B0-B02A-EE46BFDE45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/>
          <a:stretch/>
        </p:blipFill>
        <p:spPr>
          <a:xfrm>
            <a:off x="508909" y="3718979"/>
            <a:ext cx="3524957" cy="23264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91E64E-D314-455C-AB2C-95E6AC6FEC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2"/>
          <a:stretch/>
        </p:blipFill>
        <p:spPr>
          <a:xfrm>
            <a:off x="8268625" y="592050"/>
            <a:ext cx="3254276" cy="21208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50C6189-0EB2-422F-B73B-376274B003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4750" b="4698"/>
          <a:stretch/>
        </p:blipFill>
        <p:spPr>
          <a:xfrm>
            <a:off x="4404061" y="3653968"/>
            <a:ext cx="3578405" cy="24195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1485DCE-5E1E-40D4-A712-044F35E2E6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-5068" r="22340" b="11061"/>
          <a:stretch/>
        </p:blipFill>
        <p:spPr>
          <a:xfrm>
            <a:off x="8207714" y="3487994"/>
            <a:ext cx="3315187" cy="25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77194E82-D970-4984-BA69-372EA7871E48}"/>
              </a:ext>
            </a:extLst>
          </p:cNvPr>
          <p:cNvSpPr/>
          <p:nvPr/>
        </p:nvSpPr>
        <p:spPr>
          <a:xfrm>
            <a:off x="1117795" y="323556"/>
            <a:ext cx="9956410" cy="1364567"/>
          </a:xfrm>
          <a:prstGeom prst="verticalScroll">
            <a:avLst>
              <a:gd name="adj" fmla="val 19231"/>
            </a:avLst>
          </a:prstGeom>
          <a:solidFill>
            <a:schemeClr val="accent1">
              <a:lumMod val="60000"/>
              <a:lumOff val="40000"/>
            </a:schemeClr>
          </a:solidFill>
          <a:ln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FD833D-FC1E-4CD4-99EA-0F85CE5E6CAE}"/>
              </a:ext>
            </a:extLst>
          </p:cNvPr>
          <p:cNvSpPr/>
          <p:nvPr/>
        </p:nvSpPr>
        <p:spPr>
          <a:xfrm>
            <a:off x="1753772" y="2363372"/>
            <a:ext cx="9148689" cy="3277773"/>
          </a:xfrm>
          <a:prstGeom prst="roundRect">
            <a:avLst>
              <a:gd name="adj" fmla="val 37102"/>
            </a:avLst>
          </a:prstGeom>
          <a:gradFill flip="none" rotWithShape="1">
            <a:gsLst>
              <a:gs pos="85000">
                <a:schemeClr val="accent1">
                  <a:lumMod val="5000"/>
                  <a:lumOff val="95000"/>
                </a:schemeClr>
              </a:gs>
              <a:gs pos="74000">
                <a:srgbClr val="92D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দশাসমূহ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EFA9C0-5F03-4CD8-97AA-ADDA39B6B516}"/>
              </a:ext>
            </a:extLst>
          </p:cNvPr>
          <p:cNvSpPr/>
          <p:nvPr/>
        </p:nvSpPr>
        <p:spPr>
          <a:xfrm>
            <a:off x="2461846" y="2658794"/>
            <a:ext cx="7709095" cy="2644725"/>
          </a:xfrm>
          <a:prstGeom prst="roundRect">
            <a:avLst>
              <a:gd name="adj" fmla="val 29160"/>
            </a:avLst>
          </a:prstGeom>
          <a:gradFill>
            <a:gsLst>
              <a:gs pos="85000">
                <a:schemeClr val="accent1">
                  <a:lumMod val="5000"/>
                  <a:lumOff val="95000"/>
                </a:schemeClr>
              </a:gs>
              <a:gs pos="74000">
                <a:srgbClr val="92D050"/>
              </a:gs>
              <a:gs pos="83000">
                <a:srgbClr val="00B0F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9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50"/>
                            </p:stCondLst>
                            <p:childTnLst>
                              <p:par>
                                <p:cTn id="10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C2AF2E8-21C6-47C3-A303-278A69203AE4}"/>
              </a:ext>
            </a:extLst>
          </p:cNvPr>
          <p:cNvSpPr txBox="1"/>
          <p:nvPr/>
        </p:nvSpPr>
        <p:spPr>
          <a:xfrm>
            <a:off x="4928382" y="312042"/>
            <a:ext cx="1739706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C5F92-70F2-43D6-997E-085FC87DE123}"/>
              </a:ext>
            </a:extLst>
          </p:cNvPr>
          <p:cNvSpPr txBox="1"/>
          <p:nvPr/>
        </p:nvSpPr>
        <p:spPr>
          <a:xfrm>
            <a:off x="1336431" y="5425312"/>
            <a:ext cx="9819249" cy="961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অর্ধ-গোলাকার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A9576-C7FB-4C30-8504-2CCF36B82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19" y="1210239"/>
            <a:ext cx="6857595" cy="385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0B8975-DD16-495B-90E9-1954EFED8F0F}"/>
              </a:ext>
            </a:extLst>
          </p:cNvPr>
          <p:cNvSpPr txBox="1"/>
          <p:nvPr/>
        </p:nvSpPr>
        <p:spPr>
          <a:xfrm>
            <a:off x="4003757" y="4794253"/>
            <a:ext cx="396708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9EC8D-6F10-46DA-A3EB-EE6F3A46478D}"/>
              </a:ext>
            </a:extLst>
          </p:cNvPr>
          <p:cNvSpPr txBox="1"/>
          <p:nvPr/>
        </p:nvSpPr>
        <p:spPr>
          <a:xfrm>
            <a:off x="1893602" y="5935809"/>
            <a:ext cx="818739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আবর্তিত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85991-09B7-4AA7-8DD5-7064B81BA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96" y="1524000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C3E92-B9B4-4859-94A1-D83C14799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22737" r="27827" b="23024"/>
          <a:stretch/>
        </p:blipFill>
        <p:spPr>
          <a:xfrm>
            <a:off x="6369474" y="1132715"/>
            <a:ext cx="3202744" cy="26875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7D4664-8AF2-431B-B2BD-19F917FFC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25" y="337416"/>
            <a:ext cx="8440949" cy="527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0B8975-DD16-495B-90E9-1954EFED8F0F}"/>
              </a:ext>
            </a:extLst>
          </p:cNvPr>
          <p:cNvSpPr txBox="1"/>
          <p:nvPr/>
        </p:nvSpPr>
        <p:spPr>
          <a:xfrm>
            <a:off x="1209820" y="5687993"/>
            <a:ext cx="1029755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83313-0C01-45F5-A8FA-113FEB300063}"/>
              </a:ext>
            </a:extLst>
          </p:cNvPr>
          <p:cNvSpPr txBox="1"/>
          <p:nvPr/>
        </p:nvSpPr>
        <p:spPr>
          <a:xfrm>
            <a:off x="4780666" y="227005"/>
            <a:ext cx="22531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7EA2F-CB5B-45C0-95F4-AA159147E779}"/>
              </a:ext>
            </a:extLst>
          </p:cNvPr>
          <p:cNvSpPr txBox="1"/>
          <p:nvPr/>
        </p:nvSpPr>
        <p:spPr>
          <a:xfrm>
            <a:off x="3661701" y="5853668"/>
            <a:ext cx="413825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A42C6-045E-4979-9626-405C95A9D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01" y="1004332"/>
            <a:ext cx="4491109" cy="44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618</Words>
  <Application>Microsoft Office PowerPoint</Application>
  <PresentationFormat>Widescreen</PresentationFormat>
  <Paragraphs>99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Gill Sans MT</vt:lpstr>
      <vt:lpstr>NikoshBAN</vt:lpstr>
      <vt:lpstr>Wingdings</vt:lpstr>
      <vt:lpstr>Office Theme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SHOWKAT ALI</dc:creator>
  <cp:lastModifiedBy>MD. SHOWKAT ALI</cp:lastModifiedBy>
  <cp:revision>89</cp:revision>
  <dcterms:created xsi:type="dcterms:W3CDTF">2020-11-23T06:06:36Z</dcterms:created>
  <dcterms:modified xsi:type="dcterms:W3CDTF">2020-11-27T18:37:18Z</dcterms:modified>
</cp:coreProperties>
</file>