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0" r:id="rId3"/>
    <p:sldId id="261" r:id="rId4"/>
    <p:sldId id="258" r:id="rId5"/>
    <p:sldId id="264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9D867-C895-427F-9D9B-678B744248F5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6A33A-1658-4EEB-91AD-DB035032E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2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শিক্ষার্থীদের শুভেচ্ছা জানানোর জন্য।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66D870-B596-49EF-9478-38CDE28BD96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D8B6-4E0D-4952-8C97-1958D198181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8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7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2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31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3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53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48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82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6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0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8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0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F1C6E2-F8CA-42B6-AF88-BB4F288B1F13}" type="datetimeFigureOut">
              <a:rPr lang="en-US" smtClean="0"/>
              <a:pPr/>
              <a:t>11/27/2020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B0DA-116A-4DD0-84CC-3DEA46D50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85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1828800"/>
            <a:ext cx="663995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Good Morning</a:t>
            </a:r>
            <a:endParaRPr lang="en-US" sz="72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Introduction</a:t>
            </a:r>
            <a:endParaRPr lang="en-GB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6263680" cy="1812170"/>
          </a:xfrm>
          <a:ln w="38100"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3800" dirty="0" smtClean="0">
                <a:solidFill>
                  <a:srgbClr val="002060"/>
                </a:solidFill>
                <a:latin typeface="AmericanTypItcTEEBol" pitchFamily="2" charset="0"/>
              </a:rPr>
              <a:t>Md. Samim Reza</a:t>
            </a:r>
          </a:p>
          <a:p>
            <a:r>
              <a:rPr lang="en-GB" sz="3000" dirty="0" smtClean="0">
                <a:solidFill>
                  <a:srgbClr val="002060"/>
                </a:solidFill>
              </a:rPr>
              <a:t>Asst. Teacher</a:t>
            </a:r>
          </a:p>
          <a:p>
            <a:r>
              <a:rPr lang="en-GB" sz="2800" b="1" dirty="0" smtClean="0">
                <a:solidFill>
                  <a:srgbClr val="002060"/>
                </a:solidFill>
              </a:rPr>
              <a:t>Teghoria SESDP Model High School</a:t>
            </a:r>
          </a:p>
          <a:p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Rezasamim4@gmail.com</a:t>
            </a:r>
            <a:endParaRPr lang="en-GB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09675"/>
            <a:ext cx="3096344" cy="3024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8024" y="3068960"/>
            <a:ext cx="4143975" cy="138499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English First Paper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Matching Table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For class IX_X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857356" y="428604"/>
            <a:ext cx="5857916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Learning  Outcomes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000372"/>
            <a:ext cx="896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4000" dirty="0" smtClean="0"/>
              <a:t>Through the </a:t>
            </a:r>
            <a:r>
              <a:rPr lang="en-GB" sz="4000" dirty="0" smtClean="0"/>
              <a:t>class, </a:t>
            </a:r>
            <a:r>
              <a:rPr lang="en-GB" sz="4000" dirty="0" smtClean="0"/>
              <a:t>students </a:t>
            </a:r>
            <a:r>
              <a:rPr lang="en-GB" sz="4000" dirty="0"/>
              <a:t>w</a:t>
            </a:r>
            <a:r>
              <a:rPr lang="en-GB" sz="4000" dirty="0" smtClean="0"/>
              <a:t>ill be </a:t>
            </a:r>
            <a:r>
              <a:rPr lang="en-GB" sz="4000" dirty="0" smtClean="0"/>
              <a:t>able…</a:t>
            </a:r>
            <a:endParaRPr lang="en-GB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4000" dirty="0" smtClean="0"/>
              <a:t> </a:t>
            </a:r>
            <a:r>
              <a:rPr lang="en-GB" sz="4000" dirty="0" smtClean="0"/>
              <a:t>to </a:t>
            </a:r>
            <a:r>
              <a:rPr lang="en-GB" sz="4000" dirty="0" smtClean="0"/>
              <a:t>match the parts of sentences.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 smtClean="0"/>
              <a:t> </a:t>
            </a:r>
            <a:r>
              <a:rPr lang="en-GB" sz="4000" dirty="0" smtClean="0"/>
              <a:t>to </a:t>
            </a:r>
            <a:r>
              <a:rPr lang="en-GB" sz="4000" dirty="0" smtClean="0"/>
              <a:t>write an article.</a:t>
            </a:r>
          </a:p>
          <a:p>
            <a:pPr marL="342900" indent="-342900"/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66"/>
            <a:ext cx="6500858" cy="44291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5072074"/>
            <a:ext cx="6072230" cy="1595021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The sorts of drugs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774504"/>
              </p:ext>
            </p:extLst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Column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Column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Column 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a) Drug addiction means strong attraction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) </a:t>
                      </a:r>
                      <a:r>
                        <a:rPr lang="en-GB" dirty="0" smtClean="0"/>
                        <a:t>not </a:t>
                      </a:r>
                      <a:r>
                        <a:rPr lang="en-GB" dirty="0" smtClean="0"/>
                        <a:t>only a nation but</a:t>
                      </a:r>
                      <a:r>
                        <a:rPr lang="en-GB" baseline="0" dirty="0" smtClean="0"/>
                        <a:t> also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LcParenR"/>
                      </a:pPr>
                      <a:r>
                        <a:rPr lang="en-GB" baseline="0" dirty="0" smtClean="0"/>
                        <a:t>commit </a:t>
                      </a:r>
                      <a:r>
                        <a:rPr lang="en-GB" baseline="0" dirty="0" smtClean="0"/>
                        <a:t>crime to arrange money.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b) At present it 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ii) </a:t>
                      </a:r>
                      <a:r>
                        <a:rPr lang="en-GB" dirty="0" smtClean="0"/>
                        <a:t>buy </a:t>
                      </a:r>
                      <a:r>
                        <a:rPr lang="en-GB" dirty="0" smtClean="0"/>
                        <a:t>these</a:t>
                      </a:r>
                      <a:r>
                        <a:rPr lang="en-GB" baseline="0" dirty="0" smtClean="0"/>
                        <a:t> drugs and bound to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ii)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which </a:t>
                      </a:r>
                      <a:r>
                        <a:rPr lang="en-GB" baseline="0" dirty="0" smtClean="0"/>
                        <a:t>tremendously tell upon our body and mind.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c) In fact, drugs are basically for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iii) </a:t>
                      </a:r>
                      <a:r>
                        <a:rPr lang="en-GB" dirty="0" smtClean="0"/>
                        <a:t>especially </a:t>
                      </a:r>
                      <a:r>
                        <a:rPr lang="en-GB" dirty="0" smtClean="0"/>
                        <a:t>the young boys are taking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iii) heroin, opium,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phensidyle</a:t>
                      </a:r>
                      <a:r>
                        <a:rPr lang="en-GB" baseline="0" dirty="0" smtClean="0"/>
                        <a:t> and so on.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d) It is observed with great concern that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iv) </a:t>
                      </a:r>
                      <a:r>
                        <a:rPr lang="en-GB" dirty="0" smtClean="0"/>
                        <a:t>intoxicating </a:t>
                      </a:r>
                      <a:r>
                        <a:rPr lang="en-GB" dirty="0" smtClean="0"/>
                        <a:t>and stimulating effects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iv) </a:t>
                      </a:r>
                      <a:r>
                        <a:rPr lang="en-GB" dirty="0" smtClean="0"/>
                        <a:t>are </a:t>
                      </a:r>
                      <a:r>
                        <a:rPr lang="en-GB" dirty="0" smtClean="0"/>
                        <a:t>harmful to our body and mind.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e) These boys, being unemployed, cannot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v) </a:t>
                      </a:r>
                      <a:r>
                        <a:rPr lang="en-GB" dirty="0" smtClean="0"/>
                        <a:t>for </a:t>
                      </a:r>
                      <a:r>
                        <a:rPr lang="en-GB" dirty="0" smtClean="0"/>
                        <a:t>some particular sorts of drugs which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v) </a:t>
                      </a:r>
                      <a:r>
                        <a:rPr lang="en-GB" dirty="0" smtClean="0"/>
                        <a:t>a </a:t>
                      </a:r>
                      <a:r>
                        <a:rPr lang="en-GB" dirty="0" smtClean="0"/>
                        <a:t>global problem.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85984" y="274638"/>
            <a:ext cx="4500594" cy="851297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Single Work</a:t>
            </a:r>
            <a:endParaRPr lang="en-GB" sz="4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14612" y="2428868"/>
            <a:ext cx="2145420" cy="3232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86380" y="5013176"/>
            <a:ext cx="142876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71736" y="2357430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0694" y="2428868"/>
            <a:ext cx="1643074" cy="3304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23728" y="4365104"/>
            <a:ext cx="1512168" cy="64807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286380" y="3286124"/>
            <a:ext cx="1214446" cy="18573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14612" y="4365104"/>
            <a:ext cx="1785380" cy="64807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14612" y="3143248"/>
            <a:ext cx="1714512" cy="259000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86380" y="2285992"/>
            <a:ext cx="1428760" cy="100013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02424" y="4426823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3666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813970" cy="114300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Match with </a:t>
            </a:r>
            <a:r>
              <a:rPr lang="en-GB" dirty="0" smtClean="0"/>
              <a:t>the </a:t>
            </a:r>
            <a:r>
              <a:rPr lang="en-GB" dirty="0" smtClean="0"/>
              <a:t>answers.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8712968" cy="4824536"/>
          </a:xfrm>
        </p:spPr>
        <p:txBody>
          <a:bodyPr>
            <a:normAutofit/>
          </a:bodyPr>
          <a:lstStyle/>
          <a:p>
            <a:r>
              <a:rPr lang="en-GB" sz="2100" dirty="0" smtClean="0">
                <a:solidFill>
                  <a:srgbClr val="FFFF00"/>
                </a:solidFill>
              </a:rPr>
              <a:t>a) Drug addiction means strong attraction for some particular sorts of drugs which are harmful to our body and mind.</a:t>
            </a:r>
          </a:p>
          <a:p>
            <a:r>
              <a:rPr lang="en-GB" sz="2100" dirty="0" smtClean="0">
                <a:solidFill>
                  <a:srgbClr val="FFFF00"/>
                </a:solidFill>
              </a:rPr>
              <a:t>b) At present it is  Not only a nation but also a global problem.</a:t>
            </a:r>
          </a:p>
          <a:p>
            <a:endParaRPr lang="en-GB" sz="2100" dirty="0" smtClean="0">
              <a:solidFill>
                <a:srgbClr val="FFFF00"/>
              </a:solidFill>
            </a:endParaRPr>
          </a:p>
          <a:p>
            <a:r>
              <a:rPr lang="en-GB" sz="2100" dirty="0" smtClean="0">
                <a:solidFill>
                  <a:srgbClr val="FFFF00"/>
                </a:solidFill>
              </a:rPr>
              <a:t>c) In fact, drugs are basically for Intoxicating and stimulating effects Which tremendously tell upon our body and mind.</a:t>
            </a:r>
          </a:p>
          <a:p>
            <a:endParaRPr lang="en-GB" sz="2100" dirty="0" smtClean="0">
              <a:solidFill>
                <a:srgbClr val="FFFF00"/>
              </a:solidFill>
            </a:endParaRPr>
          </a:p>
          <a:p>
            <a:r>
              <a:rPr lang="en-GB" sz="2100" dirty="0" smtClean="0">
                <a:solidFill>
                  <a:srgbClr val="FFFF00"/>
                </a:solidFill>
              </a:rPr>
              <a:t>d) It is observed with great concern that especially the young boys are taking heroin, opium, phensidyle and so on.</a:t>
            </a:r>
          </a:p>
          <a:p>
            <a:r>
              <a:rPr lang="en-GB" sz="2100" dirty="0" smtClean="0">
                <a:solidFill>
                  <a:srgbClr val="FFFF00"/>
                </a:solidFill>
              </a:rPr>
              <a:t>e) These boys, being unemployed, cannot buy these drugs and bound to Commit crime to arrange money.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428728" y="642918"/>
            <a:ext cx="6286544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Home Work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00037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an article on ---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4714876" y="2786058"/>
            <a:ext cx="37439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Drug  addiction</a:t>
            </a:r>
            <a:endParaRPr lang="en-GB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8</a:t>
            </a:fld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9126354">
            <a:off x="4215277" y="3049599"/>
            <a:ext cx="4616918" cy="1810319"/>
          </a:xfrm>
          <a:custGeom>
            <a:avLst/>
            <a:gdLst>
              <a:gd name="connsiteX0" fmla="*/ 0 w 3673812"/>
              <a:gd name="connsiteY0" fmla="*/ 0 h 2061078"/>
              <a:gd name="connsiteX1" fmla="*/ 3673812 w 3673812"/>
              <a:gd name="connsiteY1" fmla="*/ 0 h 2061078"/>
              <a:gd name="connsiteX2" fmla="*/ 3673812 w 3673812"/>
              <a:gd name="connsiteY2" fmla="*/ 2061078 h 2061078"/>
              <a:gd name="connsiteX3" fmla="*/ 0 w 3673812"/>
              <a:gd name="connsiteY3" fmla="*/ 2061078 h 2061078"/>
              <a:gd name="connsiteX4" fmla="*/ 0 w 3673812"/>
              <a:gd name="connsiteY4" fmla="*/ 0 h 2061078"/>
              <a:gd name="connsiteX0" fmla="*/ 253520 w 3673812"/>
              <a:gd name="connsiteY0" fmla="*/ 866897 h 2061078"/>
              <a:gd name="connsiteX1" fmla="*/ 3673812 w 3673812"/>
              <a:gd name="connsiteY1" fmla="*/ 0 h 2061078"/>
              <a:gd name="connsiteX2" fmla="*/ 3673812 w 3673812"/>
              <a:gd name="connsiteY2" fmla="*/ 2061078 h 2061078"/>
              <a:gd name="connsiteX3" fmla="*/ 0 w 3673812"/>
              <a:gd name="connsiteY3" fmla="*/ 2061078 h 2061078"/>
              <a:gd name="connsiteX4" fmla="*/ 253520 w 3673812"/>
              <a:gd name="connsiteY4" fmla="*/ 866897 h 2061078"/>
              <a:gd name="connsiteX0" fmla="*/ 0 w 4681208"/>
              <a:gd name="connsiteY0" fmla="*/ 1696202 h 2061078"/>
              <a:gd name="connsiteX1" fmla="*/ 4681208 w 4681208"/>
              <a:gd name="connsiteY1" fmla="*/ 0 h 2061078"/>
              <a:gd name="connsiteX2" fmla="*/ 4681208 w 4681208"/>
              <a:gd name="connsiteY2" fmla="*/ 2061078 h 2061078"/>
              <a:gd name="connsiteX3" fmla="*/ 1007396 w 4681208"/>
              <a:gd name="connsiteY3" fmla="*/ 2061078 h 2061078"/>
              <a:gd name="connsiteX4" fmla="*/ 0 w 4681208"/>
              <a:gd name="connsiteY4" fmla="*/ 1696202 h 206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1208" h="2061078">
                <a:moveTo>
                  <a:pt x="0" y="1696202"/>
                </a:moveTo>
                <a:lnTo>
                  <a:pt x="4681208" y="0"/>
                </a:lnTo>
                <a:lnTo>
                  <a:pt x="4681208" y="2061078"/>
                </a:lnTo>
                <a:lnTo>
                  <a:pt x="1007396" y="2061078"/>
                </a:lnTo>
                <a:lnTo>
                  <a:pt x="0" y="1696202"/>
                </a:lnTo>
                <a:close/>
              </a:path>
            </a:pathLst>
          </a:custGeom>
          <a:noFill/>
        </p:spPr>
        <p:txBody>
          <a:bodyPr wrap="square" rtlCol="0">
            <a:prstTxWarp prst="textCurveUp">
              <a:avLst>
                <a:gd name="adj" fmla="val 35156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Thanks to all</a:t>
            </a:r>
            <a:r>
              <a:rPr lang="bn-BD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/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457200" y="457200"/>
            <a:ext cx="5257800" cy="4495800"/>
            <a:chOff x="457200" y="457200"/>
            <a:chExt cx="5257800" cy="4495800"/>
          </a:xfrm>
        </p:grpSpPr>
        <p:pic>
          <p:nvPicPr>
            <p:cNvPr id="4098" name="Picture 2" descr="C:\Users\User\Desktop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57200"/>
              <a:ext cx="5257800" cy="449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86000" y="2474267"/>
              <a:ext cx="297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এসো একটি করে হলেও গাছ লাগাই । 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" y="0"/>
            <a:ext cx="1545886" cy="1391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057" y="5466703"/>
            <a:ext cx="1545886" cy="1391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" y="5461269"/>
            <a:ext cx="1545886" cy="1391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114" y="0"/>
            <a:ext cx="1545886" cy="139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166</TotalTime>
  <Words>323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AmericanTypItcTEEBol</vt:lpstr>
      <vt:lpstr>Arial</vt:lpstr>
      <vt:lpstr>Calibri</vt:lpstr>
      <vt:lpstr>Century Gothic</vt:lpstr>
      <vt:lpstr>NikoshBAN</vt:lpstr>
      <vt:lpstr>Wingdings 3</vt:lpstr>
      <vt:lpstr>Ion</vt:lpstr>
      <vt:lpstr>PowerPoint Presentation</vt:lpstr>
      <vt:lpstr>Introduction</vt:lpstr>
      <vt:lpstr>PowerPoint Presentation</vt:lpstr>
      <vt:lpstr>PowerPoint Presentation</vt:lpstr>
      <vt:lpstr>Single Work</vt:lpstr>
      <vt:lpstr>Match with the answers.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win10</cp:lastModifiedBy>
  <cp:revision>52</cp:revision>
  <dcterms:created xsi:type="dcterms:W3CDTF">2019-09-02T14:38:35Z</dcterms:created>
  <dcterms:modified xsi:type="dcterms:W3CDTF">2020-11-27T15:50:32Z</dcterms:modified>
</cp:coreProperties>
</file>