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1" r:id="rId4"/>
    <p:sldId id="283" r:id="rId5"/>
    <p:sldId id="298" r:id="rId6"/>
    <p:sldId id="261" r:id="rId7"/>
    <p:sldId id="256" r:id="rId8"/>
    <p:sldId id="284" r:id="rId9"/>
    <p:sldId id="299" r:id="rId10"/>
    <p:sldId id="288" r:id="rId11"/>
    <p:sldId id="302" r:id="rId12"/>
    <p:sldId id="304" r:id="rId13"/>
    <p:sldId id="272" r:id="rId14"/>
    <p:sldId id="278" r:id="rId15"/>
    <p:sldId id="279" r:id="rId16"/>
    <p:sldId id="280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382-4A89-4646-B66A-4F249348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0A09-3A1E-4DD0-B11C-52AB615B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A70E-2B02-438B-927E-7F2FE50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6EA2-19B9-435C-AE91-D0B082E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56D2-E9AB-4024-A871-D7552E0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0D0-CDD7-4D30-9E44-6E510F64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69B1-72F0-4BD4-8524-852C21FE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821F-39C5-4FB2-A59D-4BF4A9F4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8ECC4-CF4F-4A06-95F2-559246D6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C20D-460B-414D-B4CC-30985B31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B456F-F790-454C-B9B6-A00E3AAF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DC424-62A4-4C88-8DF8-5E5858A7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E01A-453A-4241-BF01-39A7A26E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D89E-71EB-4AD8-8402-D0D323CB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D187-92FF-45EE-9641-23C22EC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A01-0ADC-4562-B3DF-3297FDD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386-8BB6-4E6B-92A1-B40443F8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524-47E0-4DDD-82C6-A5C6DBE0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D459-9D9B-4EEB-BF82-F2B5497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7B4C-2391-44D0-8E4E-B1B177AA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A35-8656-4F17-9B91-878AB93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11F8-D452-4C30-93E9-3BA54EA8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D59C-E1BC-461E-88EB-421A768E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C5BB-253A-4BB4-8CC9-E072431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93F-D281-459C-B548-7E6EEBE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57E2-8C9B-47CE-86D9-B5BE200C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765-7488-437C-8585-CCF65326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FA55-40EB-4D54-BE99-739B9493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5F66-4584-41CB-AA67-D16E14F4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2B3-6019-484C-884F-E7636AA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4544-39EC-4AA1-AE65-7B13D604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4662-8CC4-4D23-B32B-3C7F9C51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D8A3-917B-4495-B86D-EE2A63C2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6297-650F-4757-9D14-2D0B3AB5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23ED0-8045-4BF9-B969-06F8DBD1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B2471-A503-475A-A23F-8635E456B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1459D-6F58-4B5B-A7A5-80C3ED2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2AB30-962C-4804-9FD2-F0E03902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56BEF-F321-47D5-B952-CA9958BE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3C16-9930-4BC5-BD7F-AD657F5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FF659-7AE7-4DE1-80D9-29862E0D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E33B-8F4A-459D-AEAE-709267F5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E6DA-8F53-4A14-8D46-94C081D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C754-2A94-49B0-BFD2-7770AD37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4C09D-8268-40AA-BACE-558AE0E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7B26-E251-4A9A-AD19-6A2B6A9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5DA0-15BC-4DB1-AB55-DC428D6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C2EC-FAD0-4970-B4DE-32B37055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E3F4-4BA4-4021-9E46-95E9F050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5396-9FE0-46C4-BAA2-6FAEB91B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0519-9EDD-4531-BDC5-DF3604D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8F35-ABE0-46DF-97EC-64E4D62E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923-388B-4221-A4AA-CA19589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EA750-4F84-4A7D-9C9B-2A06B4E40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19E92-20CF-42CC-A7EB-D9B0A31F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EF5C-6676-4AA8-876A-101489D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7F4C-A249-4BB4-AE57-AE1FCAB9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6400-C9A2-4F45-AC85-BAF89258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C09A7-5E92-4371-AD2E-ED141EB9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D7E06-2641-40B9-98BE-10D3C298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E15D-07B9-4969-B6A9-8EFFBC76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2EC6-FAB9-4324-BBDF-A100935A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79C9-A753-486C-B21C-438D5458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mos_001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551A-B7DB-4B7E-84EC-BA717E2A0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0664"/>
            <a:ext cx="9144000" cy="4434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DB667-E635-4223-B492-30B26295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913" y="3602037"/>
            <a:ext cx="7681776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70CF-C65A-4F93-9A99-04A07962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4" y="365938"/>
            <a:ext cx="11383617" cy="612139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F068AE2-DC3C-4B72-AC63-1830C1645973}"/>
              </a:ext>
            </a:extLst>
          </p:cNvPr>
          <p:cNvSpPr/>
          <p:nvPr/>
        </p:nvSpPr>
        <p:spPr>
          <a:xfrm>
            <a:off x="106016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D3519-AD47-44D5-AA03-D7EB8B61B8DC}"/>
              </a:ext>
            </a:extLst>
          </p:cNvPr>
          <p:cNvSpPr/>
          <p:nvPr/>
        </p:nvSpPr>
        <p:spPr>
          <a:xfrm>
            <a:off x="4142509" y="180110"/>
            <a:ext cx="3505200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কোরআন তেলাওয়াত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05214-CC7E-4D82-BCA3-14AA6291377A}"/>
              </a:ext>
            </a:extLst>
          </p:cNvPr>
          <p:cNvSpPr/>
          <p:nvPr/>
        </p:nvSpPr>
        <p:spPr>
          <a:xfrm>
            <a:off x="1634836" y="1427019"/>
            <a:ext cx="8922327" cy="198008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IN" sz="4000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আরবিতে সুন্দর করে স্পষ্ট উচ্চারণে আল কোরআন পাঠ করাকে কোরআন তেলাওয়াত বলে </a:t>
            </a:r>
            <a:endParaRPr lang="bn-BD" sz="4000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83091-9083-49D1-AF53-589D893319E9}"/>
              </a:ext>
            </a:extLst>
          </p:cNvPr>
          <p:cNvSpPr/>
          <p:nvPr/>
        </p:nvSpPr>
        <p:spPr>
          <a:xfrm>
            <a:off x="3325229" y="3498684"/>
            <a:ext cx="5139759" cy="10317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নাযিরা তেলাওয়াত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71F90-9158-49D6-98EA-0B4253CB267E}"/>
              </a:ext>
            </a:extLst>
          </p:cNvPr>
          <p:cNvSpPr/>
          <p:nvPr/>
        </p:nvSpPr>
        <p:spPr>
          <a:xfrm>
            <a:off x="1634836" y="4530435"/>
            <a:ext cx="8922326" cy="18010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IN" sz="4000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 দেখে আল কোরআন  পড়াকে নাযিরা তেলাওয়াত বলে </a:t>
            </a:r>
            <a:endParaRPr lang="bn-BD" sz="4000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373318D0-C9AB-49E7-8D58-E2974278E618}"/>
              </a:ext>
            </a:extLst>
          </p:cNvPr>
          <p:cNvSpPr/>
          <p:nvPr/>
        </p:nvSpPr>
        <p:spPr>
          <a:xfrm>
            <a:off x="7952509" y="247029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6661B7A8-9F85-4ED9-A5C0-37BE08C68178}"/>
              </a:ext>
            </a:extLst>
          </p:cNvPr>
          <p:cNvSpPr/>
          <p:nvPr/>
        </p:nvSpPr>
        <p:spPr>
          <a:xfrm>
            <a:off x="8701000" y="3752228"/>
            <a:ext cx="484632" cy="901789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2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5EE40-6336-4904-A299-1B51643919CA}"/>
              </a:ext>
            </a:extLst>
          </p:cNvPr>
          <p:cNvSpPr/>
          <p:nvPr/>
        </p:nvSpPr>
        <p:spPr>
          <a:xfrm>
            <a:off x="3241964" y="332508"/>
            <a:ext cx="5929745" cy="1911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তেলাওয়াত এর গুরুত্ব</a:t>
            </a:r>
            <a:endParaRPr lang="en-US" sz="6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B072A7-FA41-41E8-A009-640E761A225A}"/>
              </a:ext>
            </a:extLst>
          </p:cNvPr>
          <p:cNvSpPr/>
          <p:nvPr/>
        </p:nvSpPr>
        <p:spPr>
          <a:xfrm>
            <a:off x="5860474" y="2244436"/>
            <a:ext cx="5153890" cy="216130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 আল কোরআন ই সবচেয়ে বেশি তিলাওয়াত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8C94C6-9C6D-495D-9B42-7343465F199A}"/>
              </a:ext>
            </a:extLst>
          </p:cNvPr>
          <p:cNvSpPr/>
          <p:nvPr/>
        </p:nvSpPr>
        <p:spPr>
          <a:xfrm>
            <a:off x="5860473" y="4419601"/>
            <a:ext cx="5153890" cy="173181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মুসলমানগণ দৈনিক পাঁচবার নামাজে কোরআন তেলাওয়াত করেন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AF3F8-7AC4-4B6B-AD7A-77FFD9F77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01" y="2244436"/>
            <a:ext cx="3896872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0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5EE40-6336-4904-A299-1B51643919CA}"/>
              </a:ext>
            </a:extLst>
          </p:cNvPr>
          <p:cNvSpPr/>
          <p:nvPr/>
        </p:nvSpPr>
        <p:spPr>
          <a:xfrm>
            <a:off x="1226126" y="332508"/>
            <a:ext cx="9788238" cy="1911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তেলাওয়াত এর  ফজিলত </a:t>
            </a:r>
            <a:endParaRPr lang="en-US" sz="6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B072A7-FA41-41E8-A009-640E761A225A}"/>
              </a:ext>
            </a:extLst>
          </p:cNvPr>
          <p:cNvSpPr/>
          <p:nvPr/>
        </p:nvSpPr>
        <p:spPr>
          <a:xfrm>
            <a:off x="5860474" y="2244436"/>
            <a:ext cx="5153890" cy="12884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আল কোরআন  তেলাওয়াত করা সর্বোত্তম নফল ইবাদত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8C94C6-9C6D-495D-9B42-7343465F199A}"/>
              </a:ext>
            </a:extLst>
          </p:cNvPr>
          <p:cNvSpPr/>
          <p:nvPr/>
        </p:nvSpPr>
        <p:spPr>
          <a:xfrm>
            <a:off x="5860474" y="3532909"/>
            <a:ext cx="5153890" cy="15378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 কোরআন  তেলাওয়াত করলে আল্লাহ খুশি হন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AF3F8-7AC4-4B6B-AD7A-77FFD9F77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4" y="2244436"/>
            <a:ext cx="4682840" cy="22582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C549FC-D200-40EC-8985-9FD0646E8D7C}"/>
              </a:ext>
            </a:extLst>
          </p:cNvPr>
          <p:cNvSpPr/>
          <p:nvPr/>
        </p:nvSpPr>
        <p:spPr>
          <a:xfrm>
            <a:off x="5860473" y="5070763"/>
            <a:ext cx="5153891" cy="1385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হরফ তেলাওয়াতের বিনিময়ে ১০ টি করে নেকি পাওয়া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D65B0D-4FAB-4135-A377-DA7DFCDF3D98}"/>
              </a:ext>
            </a:extLst>
          </p:cNvPr>
          <p:cNvSpPr/>
          <p:nvPr/>
        </p:nvSpPr>
        <p:spPr>
          <a:xfrm>
            <a:off x="1177636" y="4447309"/>
            <a:ext cx="4682835" cy="20781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কোরআন পাঠ মনে প্রশান্তি আনে,অন্তর-আত্মা পরিশোধিত হয়।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কিয়ামতের দিন পাঠকারীর জন্য সুপারিশ করবে এই কোরআন।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505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E992-3EFB-48E5-BC2D-BFE63310E7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A434-967C-4BA8-A939-9AD837879AD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কোরআন তেলাওয়াত কি ও কেন হয়?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006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1CD-202A-4731-A5B4-436F9D7DF9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737C-20CA-4013-A0C7-EBD76CC6604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কোরআন তেলাওয়াতের গুরুত্ব উল্লেখ কর</a:t>
            </a:r>
            <a:endParaRPr lang="en-US" sz="6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66363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4E75-F536-443D-A86B-88D4F90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5B1C-13AD-400B-95BF-F7699F3FB9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কোরআন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শব্দের</a:t>
            </a: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তেলাওয়াতের গুরুত্ব বল। </a:t>
            </a:r>
            <a:endParaRPr lang="bn-BD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নাযিরা তেলাওয়াত কাকে বলে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bn-BD" sz="4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3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8F30-6B5B-4E20-921D-8A3FB79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690B-0D78-445A-AD1F-973443EC020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কোরআন তেলাওয়াত ইহকাল ও পরকালের মুক্তির জন্য কী ভূমিকা রাখে বিশ্লেষণ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7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4211-EC92-49EC-BA22-D634709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51446"/>
            <a:ext cx="10880035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7D5B9-8740-4215-A8FB-E7447BFD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" y="1577009"/>
            <a:ext cx="10880035" cy="50623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19D2B-6EB6-44D1-B563-F4FBEB96B74D}"/>
              </a:ext>
            </a:extLst>
          </p:cNvPr>
          <p:cNvSpPr txBox="1"/>
          <p:nvPr/>
        </p:nvSpPr>
        <p:spPr>
          <a:xfrm>
            <a:off x="1842052" y="6176963"/>
            <a:ext cx="8560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Cosmos_00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1B27638-FFC0-48C7-B99E-BD59C0F4E375}"/>
              </a:ext>
            </a:extLst>
          </p:cNvPr>
          <p:cNvSpPr/>
          <p:nvPr/>
        </p:nvSpPr>
        <p:spPr>
          <a:xfrm>
            <a:off x="0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CDAC8-06B3-40DD-8678-4BF55B48F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86" y="4170218"/>
            <a:ext cx="3710427" cy="24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6166-AD8E-41DA-87BC-0D22DB58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64" y="365125"/>
            <a:ext cx="9949070" cy="16582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1C80-8C6D-46D0-9629-74913F87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09" y="2055813"/>
            <a:ext cx="3796145" cy="4363829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রত্না উচ্চ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বানিয়াচং, হবিগঞ্জ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০১৭১৩-৮০৯৮১২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C1E52A1-F882-48D7-B093-4410AB12FA09}"/>
              </a:ext>
            </a:extLst>
          </p:cNvPr>
          <p:cNvSpPr/>
          <p:nvPr/>
        </p:nvSpPr>
        <p:spPr>
          <a:xfrm>
            <a:off x="119268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A2B5E-0771-4036-B9D6-63E75F1E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5" y="2623672"/>
            <a:ext cx="2888494" cy="32281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1416B50-4558-4685-8B15-38A674A3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4" y="2023354"/>
            <a:ext cx="3621804" cy="4396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4748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6E3-0EDD-4237-8FEC-0FBF65B4D9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C305-71B3-4A69-9E85-8654373F0A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6ষ্ঠ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- 3য়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A8024-DE2B-4FA0-AB4E-CE1D25BAC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32" y="1267689"/>
            <a:ext cx="3061609" cy="2348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E78DB-AFFF-474B-9E53-2ABF6017A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43" y="1267689"/>
            <a:ext cx="3438706" cy="2348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FF527-A5E4-4F40-BD44-1D06DEF0E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66" y="1267690"/>
            <a:ext cx="3390034" cy="23483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B8E04D-4C3C-478B-B533-831914285BEC}"/>
              </a:ext>
            </a:extLst>
          </p:cNvPr>
          <p:cNvSpPr/>
          <p:nvPr/>
        </p:nvSpPr>
        <p:spPr>
          <a:xfrm>
            <a:off x="1939637" y="3823854"/>
            <a:ext cx="8839200" cy="23483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 ভালো করে দেখ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7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27F98-04AA-4E02-AB02-45C1E3C1F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1673"/>
            <a:ext cx="10058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53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FC47B93E-A778-4659-B672-7C9603212BED}"/>
              </a:ext>
            </a:extLst>
          </p:cNvPr>
          <p:cNvSpPr/>
          <p:nvPr/>
        </p:nvSpPr>
        <p:spPr>
          <a:xfrm>
            <a:off x="1510748" y="193965"/>
            <a:ext cx="9382538" cy="1198979"/>
          </a:xfrm>
          <a:prstGeom prst="downArrow">
            <a:avLst>
              <a:gd name="adj1" fmla="val 50000"/>
              <a:gd name="adj2" fmla="val 450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032C3-B87C-4C46-A95F-76C181AC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4" y="1442342"/>
            <a:ext cx="5763491" cy="34344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03F7F5-0776-4D2F-9DC8-D50D1914E062}"/>
              </a:ext>
            </a:extLst>
          </p:cNvPr>
          <p:cNvSpPr/>
          <p:nvPr/>
        </p:nvSpPr>
        <p:spPr>
          <a:xfrm>
            <a:off x="4352435" y="4876800"/>
            <a:ext cx="3699164" cy="1585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তেলাওয়াত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89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E5A-3A07-4C72-BBDD-002356D7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9" y="585542"/>
            <a:ext cx="10721008" cy="170749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6919D-3886-40BB-B277-B614996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9" y="2431579"/>
            <a:ext cx="10721008" cy="39794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&gt;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তেলাওয়াত শব্দের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বলতে পারবে।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&gt; তেলাওয়াত কাকে বলে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&gt;  কোরআন তেলাওয়াতের গুরুত্ব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algn="l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&gt;  আল কোরআন তেলাওয়াতের ফজিলত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0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d. Yunus Azad\Desktop\Mobile pic\10710366_713437465397495_7992794317033460294_o.jpg">
            <a:extLst>
              <a:ext uri="{FF2B5EF4-FFF2-40B4-BE49-F238E27FC236}">
                <a16:creationId xmlns:a16="http://schemas.microsoft.com/office/drawing/2014/main" id="{5BFEE399-DEDE-4D0C-83B2-9272E9A3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43" y="97768"/>
            <a:ext cx="3187139" cy="29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39AC2D-547F-47A6-9685-DB49EB66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878"/>
            <a:ext cx="10515600" cy="377255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0DC782-8E3B-4E4F-800F-0C2704233536}"/>
              </a:ext>
            </a:extLst>
          </p:cNvPr>
          <p:cNvSpPr/>
          <p:nvPr/>
        </p:nvSpPr>
        <p:spPr>
          <a:xfrm>
            <a:off x="4862946" y="3193472"/>
            <a:ext cx="3352799" cy="20078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তেলাওয়াত অর্থ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33029B-EE3B-4265-9222-21AA381E72B8}"/>
              </a:ext>
            </a:extLst>
          </p:cNvPr>
          <p:cNvSpPr/>
          <p:nvPr/>
        </p:nvSpPr>
        <p:spPr>
          <a:xfrm>
            <a:off x="8234865" y="4308764"/>
            <a:ext cx="11865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8E766E-AE84-4564-AB39-2BD68F47B9B0}"/>
              </a:ext>
            </a:extLst>
          </p:cNvPr>
          <p:cNvSpPr/>
          <p:nvPr/>
        </p:nvSpPr>
        <p:spPr>
          <a:xfrm>
            <a:off x="9440487" y="3906842"/>
            <a:ext cx="1801090" cy="1229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D04574F-F336-4015-9B68-C1BB8D657F77}"/>
              </a:ext>
            </a:extLst>
          </p:cNvPr>
          <p:cNvSpPr/>
          <p:nvPr/>
        </p:nvSpPr>
        <p:spPr>
          <a:xfrm>
            <a:off x="7606284" y="4919421"/>
            <a:ext cx="484632" cy="67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F442EF-AE85-416B-AC05-F824A5A81910}"/>
              </a:ext>
            </a:extLst>
          </p:cNvPr>
          <p:cNvSpPr/>
          <p:nvPr/>
        </p:nvSpPr>
        <p:spPr>
          <a:xfrm>
            <a:off x="6812493" y="5696309"/>
            <a:ext cx="1939636" cy="97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পঠিত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EBFB277-9FDF-4AB9-9524-1CF276ACB8AF}"/>
              </a:ext>
            </a:extLst>
          </p:cNvPr>
          <p:cNvSpPr/>
          <p:nvPr/>
        </p:nvSpPr>
        <p:spPr>
          <a:xfrm>
            <a:off x="3865418" y="366452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C0F5A94-697E-408E-8819-09EAE062AE09}"/>
              </a:ext>
            </a:extLst>
          </p:cNvPr>
          <p:cNvSpPr/>
          <p:nvPr/>
        </p:nvSpPr>
        <p:spPr>
          <a:xfrm>
            <a:off x="3756257" y="4958984"/>
            <a:ext cx="20867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534FC4-2940-49BC-914A-55CCBF10F84E}"/>
              </a:ext>
            </a:extLst>
          </p:cNvPr>
          <p:cNvSpPr/>
          <p:nvPr/>
        </p:nvSpPr>
        <p:spPr>
          <a:xfrm>
            <a:off x="1731340" y="3428999"/>
            <a:ext cx="1787715" cy="1226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পড়া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12D7A9-7FA1-4A62-9EEC-C5780C37F8E4}"/>
              </a:ext>
            </a:extLst>
          </p:cNvPr>
          <p:cNvSpPr/>
          <p:nvPr/>
        </p:nvSpPr>
        <p:spPr>
          <a:xfrm>
            <a:off x="1650183" y="4856975"/>
            <a:ext cx="2175163" cy="146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আবৃত্তি 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B2AA0-E6F9-4BA2-A580-E75E0B30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50" y="103613"/>
            <a:ext cx="4915743" cy="29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28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40F6-5F7E-449F-80E0-34822ACA98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কোরআন তেলাওয়াত </a:t>
            </a:r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E0CA-11DD-4780-8AD5-9AEAA438784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IN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A4BB6-B827-4DE8-AF0A-22D23B57B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1" y="2181858"/>
            <a:ext cx="4840924" cy="32214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329C3-3CFA-4C2C-8D93-B5F7D9AA8D06}"/>
              </a:ext>
            </a:extLst>
          </p:cNvPr>
          <p:cNvSpPr/>
          <p:nvPr/>
        </p:nvSpPr>
        <p:spPr>
          <a:xfrm>
            <a:off x="5844945" y="2181857"/>
            <a:ext cx="5508855" cy="3221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কোরআন তেলাওয়াতের মূল অর্থ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34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261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  </vt:lpstr>
      <vt:lpstr>শিক্ষক পরিচিতি </vt:lpstr>
      <vt:lpstr>পাঠ পরিচিতি</vt:lpstr>
      <vt:lpstr>PowerPoint Presentation</vt:lpstr>
      <vt:lpstr>PowerPoint Presentation</vt:lpstr>
      <vt:lpstr>PowerPoint Presentation</vt:lpstr>
      <vt:lpstr>শিখন ফল</vt:lpstr>
      <vt:lpstr>PowerPoint Presentation</vt:lpstr>
      <vt:lpstr>কোরআন তেলাওয়াত   </vt:lpstr>
      <vt:lpstr>PowerPoint Presentation</vt:lpstr>
      <vt:lpstr>PowerPoint Presentation</vt:lpstr>
      <vt:lpstr>PowerPoint Presentation</vt:lpstr>
      <vt:lpstr>একক কাজ</vt:lpstr>
      <vt:lpstr>দলীয় কাজ </vt:lpstr>
      <vt:lpstr> 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hp</dc:creator>
  <cp:lastModifiedBy>hp</cp:lastModifiedBy>
  <cp:revision>101</cp:revision>
  <dcterms:created xsi:type="dcterms:W3CDTF">2020-10-16T17:30:42Z</dcterms:created>
  <dcterms:modified xsi:type="dcterms:W3CDTF">2020-11-27T17:41:14Z</dcterms:modified>
</cp:coreProperties>
</file>