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3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73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6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52400"/>
            <a:ext cx="3657600" cy="11430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bn-BD" dirty="0" smtClean="0">
                <a:latin typeface="NikoshLightBAN" pitchFamily="2" charset="0"/>
                <a:cs typeface="NikoshLightBAN" pitchFamily="2" charset="0"/>
              </a:rPr>
              <a:t>স্বাগতম </a:t>
            </a:r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24000"/>
            <a:ext cx="5033962" cy="5033962"/>
          </a:xfr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15143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1" y="5257800"/>
            <a:ext cx="7162799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আমরা ছিলাম চারজন_ আমি, মামাতো বোন বৃষ্টি, সোহানা আর ছোট ভাই তাজিন।মেলা বসে সকালে। আমরা একটু দেরি করেই গেলাম।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09600"/>
            <a:ext cx="7143750" cy="40005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58431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5643578"/>
            <a:ext cx="6172224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মেলার একটু কাছে পৌঁছতেই শুনতে পেলাম নাগরদোলার ক্যাঁচর ক্যাঁচর শব্দ।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21" y="676275"/>
            <a:ext cx="5811379" cy="435292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10437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638800"/>
            <a:ext cx="7696199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LightBAN" pitchFamily="2" charset="0"/>
                <a:cs typeface="NikoshLightBAN" pitchFamily="2" charset="0"/>
              </a:rPr>
              <a:t>দেখলাম বঁশের তৈরি কুলো, ডালা, ঝুড়ি, চালুন, মাছ ধরার চাই ,খালুই। আরও কত কি!</a:t>
            </a:r>
            <a:endParaRPr lang="en-US" sz="32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100"/>
            <a:ext cx="3124200" cy="2457375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10" y="200100"/>
            <a:ext cx="3082890" cy="240022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953" y="2944091"/>
            <a:ext cx="3551020" cy="23622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63821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572140"/>
            <a:ext cx="8429684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বসেছে বাঙ্গি,তরমুজ, মুড়ি_মুড়কি, জিলাপি আর বাতাসার দোকান সারি সারি।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2253238" cy="183832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33400"/>
            <a:ext cx="2343830" cy="168592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245" y="533399"/>
            <a:ext cx="2286000" cy="176212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3505200"/>
            <a:ext cx="2362200" cy="183832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349767"/>
            <a:ext cx="2466975" cy="184785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60543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429265"/>
            <a:ext cx="8153400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আরেকটু এগুতেই দেখতে পেলাম কত রঙের, কত বর্ণের বিচিত্র সব মাটির হাঁড়ি । ফুল, পাতা, মাছের ছবি আঁকা সে সবে।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713"/>
            <a:ext cx="3931228" cy="220148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8" y="3124200"/>
            <a:ext cx="3886200" cy="2176272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8600"/>
            <a:ext cx="3636213" cy="222226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09" y="3140774"/>
            <a:ext cx="3636213" cy="2143124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75026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572140"/>
            <a:ext cx="8302443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LightBAN" pitchFamily="2" charset="0"/>
                <a:cs typeface="NikoshLightBAN" pitchFamily="2" charset="0"/>
              </a:rPr>
              <a:t>রয়েছে মাটির ঘোড়া, হাতি, ষাঁড় , আর নানা আকারের মাটির পুতুল। </a:t>
            </a:r>
            <a:endParaRPr lang="en-US" sz="32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2514600" cy="2133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550" y="457200"/>
            <a:ext cx="2609850" cy="21336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64" y="3071810"/>
            <a:ext cx="2895600" cy="234904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6988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00570"/>
            <a:ext cx="68580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LightBAN" pitchFamily="2" charset="0"/>
                <a:cs typeface="NikoshLightBAN" pitchFamily="2" charset="0"/>
              </a:rPr>
              <a:t>আমার চোখ পড়ল কাজ করা অপূর্ব সুন্দর মাটির হাঁড়ির দিকে। মামাকে জিজ্ঞেস করলাম_এটা কিসের হাঁড়ি ? মামা বললেন, এটা শখের হাঁড়ি। শখ করে পছন্দের জিনিস এই সুন্দর হাঁড়িতে রাখা হয়। তাই এর নাম শখের হাঁড়ি । তাছাড়া শখের যে কোনো জিনিসই তো সুন্দর। </a:t>
            </a:r>
            <a:endParaRPr lang="en-US" sz="24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145" y="609600"/>
            <a:ext cx="5334000" cy="37719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88717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29454" y="5715016"/>
            <a:ext cx="121444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LightBAN" pitchFamily="2" charset="0"/>
                <a:cs typeface="NikoshLightBAN" pitchFamily="2" charset="0"/>
              </a:rPr>
              <a:t>পৃষ্ঠা নং ৩৪ </a:t>
            </a:r>
            <a:endParaRPr lang="en-US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9769" y="228600"/>
            <a:ext cx="239811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LightBAN" pitchFamily="2" charset="0"/>
                <a:cs typeface="NikoshLightBAN" pitchFamily="2" charset="0"/>
              </a:rPr>
              <a:t>আদর্শ পাঠ  </a:t>
            </a:r>
            <a:endParaRPr lang="en-US" sz="36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6240134" cy="345067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90711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609600"/>
            <a:ext cx="376238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শিক্ষার্থীর নীরব  পাঠ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12" y="2438400"/>
            <a:ext cx="7571088" cy="329565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3123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228599"/>
            <a:ext cx="135732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LightBAN" pitchFamily="2" charset="0"/>
                <a:cs typeface="NikoshLightBAN" pitchFamily="2" charset="0"/>
              </a:rPr>
              <a:t>শব্দার্থ</a:t>
            </a:r>
            <a:endParaRPr lang="en-US" sz="36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160494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মৃৎশিল্প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1676400"/>
            <a:ext cx="1914548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মাটির শিল্প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657601"/>
            <a:ext cx="200026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শখের হাঁড়ি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1" y="3657600"/>
            <a:ext cx="31242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শখের জিনিস রাখা হয় যে হাঁড়িতে। 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405735"/>
            <a:ext cx="137634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নকশা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5558135"/>
            <a:ext cx="183358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কারুকাজ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280160"/>
            <a:ext cx="2133600" cy="1386840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795" y="3134715"/>
            <a:ext cx="2286000" cy="156898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390" y="5110534"/>
            <a:ext cx="2488810" cy="144266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85045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784887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bn-IN" sz="6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লায়লা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আঞ্জুমান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আরা</a:t>
            </a:r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জয়দেবপুর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বিদ্যালয়</a:t>
            </a:r>
          </a:p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ঘোড়াঘাট,দিনাজপুর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800" dirty="0">
              <a:latin typeface="নিিকসবান"/>
            </a:endParaRPr>
          </a:p>
        </p:txBody>
      </p:sp>
    </p:spTree>
    <p:extLst>
      <p:ext uri="{BB962C8B-B14F-4D97-AF65-F5344CB8AC3E}">
        <p14:creationId xmlns:p14="http://schemas.microsoft.com/office/powerpoint/2010/main" val="2383684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381000"/>
            <a:ext cx="1685932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LightBAN" pitchFamily="2" charset="0"/>
                <a:cs typeface="NikoshLightBAN" pitchFamily="2" charset="0"/>
              </a:rPr>
              <a:t>যুক্ত বর্ণ </a:t>
            </a:r>
            <a:endParaRPr lang="en-US" sz="32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590801"/>
            <a:ext cx="192882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আনন্দপুর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2590800"/>
            <a:ext cx="51910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ন্দ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389" y="2615256"/>
            <a:ext cx="43633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দ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144" y="2590800"/>
            <a:ext cx="1585507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ছন্দ, মন্দ 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3733800"/>
            <a:ext cx="67839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বৃষ্টি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3733800"/>
            <a:ext cx="43954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ষ্ট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27026" y="3733800"/>
            <a:ext cx="44916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ষ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7228" y="3706091"/>
            <a:ext cx="39466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/>
              <a:t>ট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9448" y="3733800"/>
            <a:ext cx="123783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নষ্ট, কষ্ট 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500034" y="4929198"/>
            <a:ext cx="214314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ইনস্টিটিউট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04918" y="4876800"/>
            <a:ext cx="43152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স্ট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5422" y="4876800"/>
            <a:ext cx="540533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স 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7228" y="4876800"/>
            <a:ext cx="42992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ট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04068" y="4876800"/>
            <a:ext cx="169702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স্টার, স্টল  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951" y="2590800"/>
            <a:ext cx="43473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0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57200"/>
            <a:ext cx="3429000" cy="1143000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latin typeface="NikoshLightBAN" pitchFamily="2" charset="0"/>
                <a:cs typeface="NikoshLightBAN" pitchFamily="2" charset="0"/>
              </a:rPr>
              <a:t>দলীয় কাজ </a:t>
            </a:r>
            <a:endParaRPr lang="en-US" sz="54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838033"/>
            <a:ext cx="6858000" cy="2800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LightBAN" pitchFamily="2" charset="0"/>
                <a:cs typeface="NikoshLightBAN" pitchFamily="2" charset="0"/>
              </a:rPr>
              <a:t>দল কঃ মৃৎশিল্প সম্পর্কে ৩টি বাক্য লিখ।</a:t>
            </a:r>
          </a:p>
          <a:p>
            <a:r>
              <a:rPr lang="bn-BD" sz="4400" dirty="0" smtClean="0">
                <a:latin typeface="NikoshLightBAN" pitchFamily="2" charset="0"/>
                <a:cs typeface="NikoshLightBAN" pitchFamily="2" charset="0"/>
              </a:rPr>
              <a:t>দল খঃ শখের হাঁড়িতে কি কি রাখা হয়? </a:t>
            </a:r>
            <a:endParaRPr lang="en-US" sz="44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58768" y="1676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3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3657600" cy="1143000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7200" dirty="0" smtClean="0">
                <a:latin typeface="NikoshLightBAN" pitchFamily="2" charset="0"/>
                <a:cs typeface="NikoshLightBAN" pitchFamily="2" charset="0"/>
              </a:rPr>
              <a:t>মূল্যায়ন </a:t>
            </a:r>
            <a:endParaRPr lang="en-US" sz="72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438400"/>
            <a:ext cx="8124853" cy="41549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LightBAN" pitchFamily="2" charset="0"/>
                <a:cs typeface="NikoshLightBAN" pitchFamily="2" charset="0"/>
              </a:rPr>
              <a:t>১।  বৈশাখী মেলায় কি কি পাওয়া যায়?</a:t>
            </a:r>
          </a:p>
          <a:p>
            <a:r>
              <a:rPr lang="bn-BD" sz="4400" dirty="0" smtClean="0">
                <a:latin typeface="NikoshLightBAN" pitchFamily="2" charset="0"/>
                <a:cs typeface="NikoshLightBAN" pitchFamily="2" charset="0"/>
              </a:rPr>
              <a:t>২। মৃৎশিল্প কি?  কয়েকটি মৃৎশিল্পের নাম লিখ। </a:t>
            </a:r>
          </a:p>
          <a:p>
            <a:r>
              <a:rPr lang="bn-BD" sz="4400" dirty="0" smtClean="0">
                <a:latin typeface="NikoshLightBAN" pitchFamily="2" charset="0"/>
                <a:cs typeface="NikoshLightBAN" pitchFamily="2" charset="0"/>
              </a:rPr>
              <a:t>৩। বাংলাদেশে মৃৎশিল্পের ঐতিহ্য সম্পর্কে পাঁচটি বাক্য লিখ। </a:t>
            </a:r>
          </a:p>
        </p:txBody>
      </p:sp>
      <p:sp>
        <p:nvSpPr>
          <p:cNvPr id="4" name="Down Arrow 3"/>
          <p:cNvSpPr/>
          <p:nvPr/>
        </p:nvSpPr>
        <p:spPr>
          <a:xfrm>
            <a:off x="4011168" y="1447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3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3810000" cy="1143000"/>
          </a:xfrm>
          <a:solidFill>
            <a:schemeClr val="accent5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latin typeface="NikoshLightBAN" pitchFamily="2" charset="0"/>
                <a:cs typeface="NikoshLightBAN" pitchFamily="2" charset="0"/>
              </a:rPr>
              <a:t>ধন্যবাদ </a:t>
            </a:r>
            <a:endParaRPr lang="en-US" sz="54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76475"/>
            <a:ext cx="5833817" cy="435292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63428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619672" y="692696"/>
            <a:ext cx="6400800" cy="358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শ্রেণিঃপঞ্চম  </a:t>
            </a:r>
          </a:p>
          <a:p>
            <a:r>
              <a:rPr lang="bn-BD" sz="360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বিষয়ঃবাংলা </a:t>
            </a:r>
          </a:p>
          <a:p>
            <a:r>
              <a:rPr lang="bn-BD" sz="360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পাঠঃশখের মৃৎশিল্প </a:t>
            </a:r>
          </a:p>
          <a:p>
            <a:r>
              <a:rPr lang="bn-BD" sz="360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পাঠ্যাংশঃ গ্রামের নাম </a:t>
            </a:r>
            <a:r>
              <a:rPr lang="en-US" sz="360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……</a:t>
            </a:r>
          </a:p>
          <a:p>
            <a:r>
              <a:rPr lang="bn-BD" sz="360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জিনিসইতো সুন্দর ।</a:t>
            </a:r>
            <a:endParaRPr lang="bn-BD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LightBAN" pitchFamily="2" charset="0"/>
              <a:cs typeface="NikoshLight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0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357166"/>
            <a:ext cx="3101364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LightBAN" pitchFamily="2" charset="0"/>
                <a:cs typeface="NikoshLightBAN" pitchFamily="2" charset="0"/>
              </a:rPr>
              <a:t>শিখনফল</a:t>
            </a:r>
            <a:endParaRPr lang="en-US" sz="44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841242"/>
            <a:ext cx="7715121" cy="50167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২</a:t>
            </a:r>
            <a:r>
              <a:rPr lang="en-US" sz="40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৩</a:t>
            </a:r>
            <a:r>
              <a:rPr lang="en-US" sz="40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১</a:t>
            </a:r>
            <a:r>
              <a:rPr lang="en-US" sz="40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 গল্প শুনে মূল বিষয় বূঝতে পারবে । </a:t>
            </a:r>
          </a:p>
          <a:p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২</a:t>
            </a:r>
            <a:r>
              <a:rPr lang="en-US" sz="40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৪</a:t>
            </a:r>
            <a:r>
              <a:rPr lang="en-US" sz="40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১   গল্পের মূল বিষয় বলতে পারবে ।                     </a:t>
            </a:r>
          </a:p>
          <a:p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২</a:t>
            </a:r>
            <a:r>
              <a:rPr lang="en-US" sz="40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৪</a:t>
            </a:r>
            <a:r>
              <a:rPr lang="en-US" sz="40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১</a:t>
            </a:r>
            <a:r>
              <a:rPr lang="en-US" sz="4000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  গল্প পড়ে মূল বিষয় বুঝতে পারবে । </a:t>
            </a:r>
          </a:p>
          <a:p>
            <a:r>
              <a:rPr lang="bn-BD" sz="4000" dirty="0">
                <a:latin typeface="NikoshLightBAN" pitchFamily="2" charset="0"/>
                <a:cs typeface="NikoshLightBAN" pitchFamily="2" charset="0"/>
              </a:rPr>
              <a:t>২</a:t>
            </a:r>
            <a:r>
              <a:rPr lang="en-US" sz="40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৩</a:t>
            </a:r>
            <a:r>
              <a:rPr lang="en-US" sz="4000" dirty="0" smtClean="0">
                <a:latin typeface="NikoshLightBAN" pitchFamily="2" charset="0"/>
                <a:cs typeface="NikoshLightBAN" pitchFamily="2" charset="0"/>
              </a:rPr>
              <a:t>.</a:t>
            </a:r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৩  পাঠ্য বইয়ের গল্প পড়ে মূলভাব লিখতে পারবে ।</a:t>
            </a:r>
            <a:endParaRPr lang="en-US" sz="40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57686" y="1214422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9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7276" y="228600"/>
            <a:ext cx="3172112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শখের মৃৎশিল্প </a:t>
            </a:r>
            <a:endParaRPr lang="en-US" sz="40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447800"/>
            <a:ext cx="27051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700" y="1447800"/>
            <a:ext cx="2857500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4324350"/>
            <a:ext cx="2712027" cy="2152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324350"/>
            <a:ext cx="285750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64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857760"/>
            <a:ext cx="8001056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গ্রামের নাম আনন্দপুর। মামার বাড়ি। </a:t>
            </a:r>
            <a:endParaRPr lang="en-US" sz="40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55" y="457200"/>
            <a:ext cx="5607917" cy="420052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6658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286388"/>
            <a:ext cx="9005926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LightBAN" pitchFamily="2" charset="0"/>
                <a:cs typeface="NikoshLightBAN" pitchFamily="2" charset="0"/>
              </a:rPr>
              <a:t>কথায় আছে, মামার বাড়ি রসের হাঁড়ি।</a:t>
            </a:r>
            <a:endParaRPr lang="en-US" sz="44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58280"/>
            <a:ext cx="6508820" cy="404232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0928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939605"/>
            <a:ext cx="611031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LightBAN" pitchFamily="2" charset="0"/>
                <a:cs typeface="NikoshLightBAN" pitchFamily="2" charset="0"/>
              </a:rPr>
              <a:t>আসলেই তাই। পড়া নেই, বাধা নেই, যেখানে খুশি ঘুরে বেড়াও, যা খুশি খাও। এই তো  মামার বাড়ি।</a:t>
            </a:r>
            <a:endParaRPr lang="en-US" sz="28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93" y="533400"/>
            <a:ext cx="5904807" cy="3748087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6561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29200"/>
            <a:ext cx="91440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LightBAN" pitchFamily="2" charset="0"/>
                <a:cs typeface="NikoshLightBAN" pitchFamily="2" charset="0"/>
              </a:rPr>
              <a:t>গেল বছর পয়লা বৈশাখের ছুটিতে গিয়েছিলাম আনন্দপুর। সেখানে পয়লা বৈশাখে মেলা বসে। মামা বললেন, তোমাদের মেলা দেখাতে নিয়ে যাব।</a:t>
            </a:r>
            <a:endParaRPr lang="en-US" sz="3200" dirty="0"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73" y="571480"/>
            <a:ext cx="3227476" cy="3786214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33400"/>
            <a:ext cx="5072063" cy="38100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6827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383</Words>
  <Application>Microsoft Office PowerPoint</Application>
  <PresentationFormat>On-screen Show (4:3)</PresentationFormat>
  <Paragraphs>62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NikoshBAN</vt:lpstr>
      <vt:lpstr>NikoshLightBAN</vt:lpstr>
      <vt:lpstr>Vrinda</vt:lpstr>
      <vt:lpstr>নিিকসবান</vt:lpstr>
      <vt:lpstr>Office Theme</vt:lpstr>
      <vt:lpstr>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 </vt:lpstr>
      <vt:lpstr>মূল্যায়ন </vt:lpstr>
      <vt:lpstr>ধন্যবাদ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Jagotpur govment pri</dc:creator>
  <cp:lastModifiedBy>Hyper Tech Soluation</cp:lastModifiedBy>
  <cp:revision>105</cp:revision>
  <dcterms:created xsi:type="dcterms:W3CDTF">2006-08-16T00:00:00Z</dcterms:created>
  <dcterms:modified xsi:type="dcterms:W3CDTF">2020-11-28T06:21:10Z</dcterms:modified>
</cp:coreProperties>
</file>