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80" r:id="rId7"/>
    <p:sldId id="274" r:id="rId8"/>
    <p:sldId id="263" r:id="rId9"/>
    <p:sldId id="264" r:id="rId10"/>
    <p:sldId id="265" r:id="rId11"/>
    <p:sldId id="266" r:id="rId12"/>
    <p:sldId id="288" r:id="rId13"/>
    <p:sldId id="281" r:id="rId14"/>
    <p:sldId id="282" r:id="rId15"/>
    <p:sldId id="275" r:id="rId16"/>
    <p:sldId id="283" r:id="rId17"/>
    <p:sldId id="285" r:id="rId18"/>
    <p:sldId id="278" r:id="rId19"/>
    <p:sldId id="279" r:id="rId20"/>
    <p:sldId id="284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DC"/>
    <a:srgbClr val="00FF00"/>
    <a:srgbClr val="FF3399"/>
    <a:srgbClr val="009900"/>
    <a:srgbClr val="FFFF00"/>
    <a:srgbClr val="CC3300"/>
    <a:srgbClr val="000000"/>
    <a:srgbClr val="00CC00"/>
    <a:srgbClr val="CC00CC"/>
    <a:srgbClr val="FB4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8EEB2-8185-4540-95D0-6A96973401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3C45D-9746-4039-B45B-A4C375A2C5C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6D3CFF4D-1A61-48D3-9EA3-9F1499F38041}" type="parTrans" cxnId="{956987FA-5412-4C6C-8FC1-51799DDB8FD7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8A7861EC-B910-4FD1-96D8-3F3EA21B3007}" type="sibTrans" cxnId="{956987FA-5412-4C6C-8FC1-51799DDB8FD7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4C4A94EB-8C34-4ED5-834D-C09C90EF716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F4ED60B2-BBCD-492B-90AE-DE551A6A1E34}" type="parTrans" cxnId="{193FB819-A0D0-4249-9FF5-CAA2E6B4330A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85835B53-9490-4D09-B7BB-2FCF5F4204DD}" type="sibTrans" cxnId="{193FB819-A0D0-4249-9FF5-CAA2E6B4330A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2695E1C5-1859-43BC-A055-060F3C1C545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D201D066-A0C6-4004-BC15-9E7410B79B8D}" type="parTrans" cxnId="{A8B4CF19-92FC-4BB5-842C-8756111A1F14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A5F951A0-BC0F-4923-95FF-34BC2A54C72A}" type="sibTrans" cxnId="{A8B4CF19-92FC-4BB5-842C-8756111A1F14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6E5823BE-CA96-4C93-8289-84E82A8BDB20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4D935908-001F-415B-B5CF-7D69AAEB2B48}" type="parTrans" cxnId="{58B8019E-FA53-4255-BBE5-509C7B84DDC5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39EAF683-A128-4FFC-BCA1-F91FBBD87815}" type="sibTrans" cxnId="{58B8019E-FA53-4255-BBE5-509C7B84DDC5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0F46F0D1-F048-4FCE-85CC-8BCCEDFBD7ED}" type="pres">
      <dgm:prSet presAssocID="{2DA8EEB2-8185-4540-95D0-6A96973401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64DF6-625B-4879-8DA2-7FA6A39A50E8}" type="pres">
      <dgm:prSet presAssocID="{5D53C45D-9746-4039-B45B-A4C375A2C5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53D43-1731-4089-AC14-D1E7D07088BE}" type="pres">
      <dgm:prSet presAssocID="{8A7861EC-B910-4FD1-96D8-3F3EA21B3007}" presName="sibTrans" presStyleCnt="0"/>
      <dgm:spPr/>
    </dgm:pt>
    <dgm:pt modelId="{CA6F6F25-EB4D-4ED2-A4A2-1FB62988A921}" type="pres">
      <dgm:prSet presAssocID="{4C4A94EB-8C34-4ED5-834D-C09C90EF716C}" presName="node" presStyleLbl="node1" presStyleIdx="1" presStyleCnt="4" custScaleX="110033" custLinFactNeighborX="-2431" custLinFactNeighborY="2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64F3F-8BC9-4359-9829-44EA7D2E9029}" type="pres">
      <dgm:prSet presAssocID="{85835B53-9490-4D09-B7BB-2FCF5F4204DD}" presName="sibTrans" presStyleCnt="0"/>
      <dgm:spPr/>
    </dgm:pt>
    <dgm:pt modelId="{BD256050-176E-4E0E-840E-34C71ED7D490}" type="pres">
      <dgm:prSet presAssocID="{2695E1C5-1859-43BC-A055-060F3C1C54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53C4E-0D02-4F83-8BD1-307CC378B51E}" type="pres">
      <dgm:prSet presAssocID="{A5F951A0-BC0F-4923-95FF-34BC2A54C72A}" presName="sibTrans" presStyleCnt="0"/>
      <dgm:spPr/>
    </dgm:pt>
    <dgm:pt modelId="{5183421A-D642-4791-A114-9DCAF0F58BDE}" type="pres">
      <dgm:prSet presAssocID="{6E5823BE-CA96-4C93-8289-84E82A8BDB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5E6930-1AE9-4E0E-82F8-D2907DE09A8C}" type="presOf" srcId="{6E5823BE-CA96-4C93-8289-84E82A8BDB20}" destId="{5183421A-D642-4791-A114-9DCAF0F58BDE}" srcOrd="0" destOrd="0" presId="urn:microsoft.com/office/officeart/2005/8/layout/default"/>
    <dgm:cxn modelId="{6F2DD0C0-DC18-4BEA-B0E0-D4E6185C2C76}" type="presOf" srcId="{4C4A94EB-8C34-4ED5-834D-C09C90EF716C}" destId="{CA6F6F25-EB4D-4ED2-A4A2-1FB62988A921}" srcOrd="0" destOrd="0" presId="urn:microsoft.com/office/officeart/2005/8/layout/default"/>
    <dgm:cxn modelId="{A8B4CF19-92FC-4BB5-842C-8756111A1F14}" srcId="{2DA8EEB2-8185-4540-95D0-6A9697340168}" destId="{2695E1C5-1859-43BC-A055-060F3C1C5451}" srcOrd="2" destOrd="0" parTransId="{D201D066-A0C6-4004-BC15-9E7410B79B8D}" sibTransId="{A5F951A0-BC0F-4923-95FF-34BC2A54C72A}"/>
    <dgm:cxn modelId="{D033B747-F19C-48BB-B633-60F1E8956395}" type="presOf" srcId="{2695E1C5-1859-43BC-A055-060F3C1C5451}" destId="{BD256050-176E-4E0E-840E-34C71ED7D490}" srcOrd="0" destOrd="0" presId="urn:microsoft.com/office/officeart/2005/8/layout/default"/>
    <dgm:cxn modelId="{BF6D5612-ADA5-4E88-9FEB-8CAA38A39204}" type="presOf" srcId="{5D53C45D-9746-4039-B45B-A4C375A2C5C5}" destId="{63964DF6-625B-4879-8DA2-7FA6A39A50E8}" srcOrd="0" destOrd="0" presId="urn:microsoft.com/office/officeart/2005/8/layout/default"/>
    <dgm:cxn modelId="{58B8019E-FA53-4255-BBE5-509C7B84DDC5}" srcId="{2DA8EEB2-8185-4540-95D0-6A9697340168}" destId="{6E5823BE-CA96-4C93-8289-84E82A8BDB20}" srcOrd="3" destOrd="0" parTransId="{4D935908-001F-415B-B5CF-7D69AAEB2B48}" sibTransId="{39EAF683-A128-4FFC-BCA1-F91FBBD87815}"/>
    <dgm:cxn modelId="{956987FA-5412-4C6C-8FC1-51799DDB8FD7}" srcId="{2DA8EEB2-8185-4540-95D0-6A9697340168}" destId="{5D53C45D-9746-4039-B45B-A4C375A2C5C5}" srcOrd="0" destOrd="0" parTransId="{6D3CFF4D-1A61-48D3-9EA3-9F1499F38041}" sibTransId="{8A7861EC-B910-4FD1-96D8-3F3EA21B3007}"/>
    <dgm:cxn modelId="{193FB819-A0D0-4249-9FF5-CAA2E6B4330A}" srcId="{2DA8EEB2-8185-4540-95D0-6A9697340168}" destId="{4C4A94EB-8C34-4ED5-834D-C09C90EF716C}" srcOrd="1" destOrd="0" parTransId="{F4ED60B2-BBCD-492B-90AE-DE551A6A1E34}" sibTransId="{85835B53-9490-4D09-B7BB-2FCF5F4204DD}"/>
    <dgm:cxn modelId="{B542300A-6933-4125-8F34-973D08F88A58}" type="presOf" srcId="{2DA8EEB2-8185-4540-95D0-6A9697340168}" destId="{0F46F0D1-F048-4FCE-85CC-8BCCEDFBD7ED}" srcOrd="0" destOrd="0" presId="urn:microsoft.com/office/officeart/2005/8/layout/default"/>
    <dgm:cxn modelId="{EC161424-3698-4A90-84F4-7550D4B4759A}" type="presParOf" srcId="{0F46F0D1-F048-4FCE-85CC-8BCCEDFBD7ED}" destId="{63964DF6-625B-4879-8DA2-7FA6A39A50E8}" srcOrd="0" destOrd="0" presId="urn:microsoft.com/office/officeart/2005/8/layout/default"/>
    <dgm:cxn modelId="{0F91B8CB-5A3F-4281-9F88-E8281566E219}" type="presParOf" srcId="{0F46F0D1-F048-4FCE-85CC-8BCCEDFBD7ED}" destId="{1FC53D43-1731-4089-AC14-D1E7D07088BE}" srcOrd="1" destOrd="0" presId="urn:microsoft.com/office/officeart/2005/8/layout/default"/>
    <dgm:cxn modelId="{4D1F07EB-9E0B-4D96-A22C-68461C822257}" type="presParOf" srcId="{0F46F0D1-F048-4FCE-85CC-8BCCEDFBD7ED}" destId="{CA6F6F25-EB4D-4ED2-A4A2-1FB62988A921}" srcOrd="2" destOrd="0" presId="urn:microsoft.com/office/officeart/2005/8/layout/default"/>
    <dgm:cxn modelId="{FB158880-F6BC-4142-A1E6-796999335432}" type="presParOf" srcId="{0F46F0D1-F048-4FCE-85CC-8BCCEDFBD7ED}" destId="{39E64F3F-8BC9-4359-9829-44EA7D2E9029}" srcOrd="3" destOrd="0" presId="urn:microsoft.com/office/officeart/2005/8/layout/default"/>
    <dgm:cxn modelId="{4785C526-1480-48B6-A457-AE6A5A4455CF}" type="presParOf" srcId="{0F46F0D1-F048-4FCE-85CC-8BCCEDFBD7ED}" destId="{BD256050-176E-4E0E-840E-34C71ED7D490}" srcOrd="4" destOrd="0" presId="urn:microsoft.com/office/officeart/2005/8/layout/default"/>
    <dgm:cxn modelId="{FA4A0231-8744-4B9D-910A-8CE7D4B1F30C}" type="presParOf" srcId="{0F46F0D1-F048-4FCE-85CC-8BCCEDFBD7ED}" destId="{BA353C4E-0D02-4F83-8BD1-307CC378B51E}" srcOrd="5" destOrd="0" presId="urn:microsoft.com/office/officeart/2005/8/layout/default"/>
    <dgm:cxn modelId="{53EF3CF4-C9A2-4604-B52D-CE81AD355A6D}" type="presParOf" srcId="{0F46F0D1-F048-4FCE-85CC-8BCCEDFBD7ED}" destId="{5183421A-D642-4791-A114-9DCAF0F58BDE}" srcOrd="6" destOrd="0" presId="urn:microsoft.com/office/officeart/2005/8/layout/default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64DF6-625B-4879-8DA2-7FA6A39A50E8}">
      <dsp:nvSpPr>
        <dsp:cNvPr id="0" name=""/>
        <dsp:cNvSpPr/>
      </dsp:nvSpPr>
      <dsp:spPr>
        <a:xfrm>
          <a:off x="158569" y="2461"/>
          <a:ext cx="3407782" cy="204466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158569" y="2461"/>
        <a:ext cx="3407782" cy="2044669"/>
      </dsp:txXfrm>
    </dsp:sp>
    <dsp:sp modelId="{CA6F6F25-EB4D-4ED2-A4A2-1FB62988A921}">
      <dsp:nvSpPr>
        <dsp:cNvPr id="0" name=""/>
        <dsp:cNvSpPr/>
      </dsp:nvSpPr>
      <dsp:spPr>
        <a:xfrm>
          <a:off x="3824286" y="62042"/>
          <a:ext cx="3749684" cy="204466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3824286" y="62042"/>
        <a:ext cx="3749684" cy="2044669"/>
      </dsp:txXfrm>
    </dsp:sp>
    <dsp:sp modelId="{BD256050-176E-4E0E-840E-34C71ED7D490}">
      <dsp:nvSpPr>
        <dsp:cNvPr id="0" name=""/>
        <dsp:cNvSpPr/>
      </dsp:nvSpPr>
      <dsp:spPr>
        <a:xfrm>
          <a:off x="329520" y="2387908"/>
          <a:ext cx="3407782" cy="204466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329520" y="2387908"/>
        <a:ext cx="3407782" cy="2044669"/>
      </dsp:txXfrm>
    </dsp:sp>
    <dsp:sp modelId="{5183421A-D642-4791-A114-9DCAF0F58BDE}">
      <dsp:nvSpPr>
        <dsp:cNvPr id="0" name=""/>
        <dsp:cNvSpPr/>
      </dsp:nvSpPr>
      <dsp:spPr>
        <a:xfrm>
          <a:off x="4078081" y="2387908"/>
          <a:ext cx="3407782" cy="204466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4078081" y="2387908"/>
        <a:ext cx="3407782" cy="2044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4254B-B938-431C-B978-E6A046E7BD80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1752-FD05-4EC6-A5B2-121C321D31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0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4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6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1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43932"/>
          </a:xfrm>
          <a:prstGeom prst="rect">
            <a:avLst/>
          </a:prstGeom>
          <a:solidFill>
            <a:schemeClr val="bg1"/>
          </a:solidFill>
          <a:ln w="508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63205" y="37447"/>
            <a:ext cx="12076090" cy="6767848"/>
          </a:xfrm>
          <a:prstGeom prst="frame">
            <a:avLst>
              <a:gd name="adj1" fmla="val 1065"/>
            </a:avLst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" y="154745"/>
            <a:ext cx="11839136" cy="6541477"/>
          </a:xfrm>
          <a:prstGeom prst="rect">
            <a:avLst/>
          </a:prstGeom>
          <a:solidFill>
            <a:schemeClr val="bg1"/>
          </a:solidFill>
          <a:ln w="508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680" b="899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5457" r="27351" b="46605"/>
          <a:stretch/>
        </p:blipFill>
        <p:spPr>
          <a:xfrm>
            <a:off x="116108" y="140677"/>
            <a:ext cx="1760132" cy="1195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680" b="899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5457" r="27351" b="46605"/>
          <a:stretch/>
        </p:blipFill>
        <p:spPr>
          <a:xfrm flipH="1">
            <a:off x="10381957" y="140677"/>
            <a:ext cx="1703264" cy="119575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4698" y="6181858"/>
            <a:ext cx="11712924" cy="476707"/>
            <a:chOff x="1470202" y="3217569"/>
            <a:chExt cx="11934158" cy="685868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470202" y="3217569"/>
              <a:ext cx="5945813" cy="685868"/>
              <a:chOff x="504287" y="3384994"/>
              <a:chExt cx="5945813" cy="685868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0"/>
              <a:stretch/>
            </p:blipFill>
            <p:spPr>
              <a:xfrm>
                <a:off x="504287" y="3384995"/>
                <a:ext cx="2904539" cy="68586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4928" y="3384994"/>
                <a:ext cx="3065172" cy="685867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 userDrawn="1"/>
          </p:nvGrpSpPr>
          <p:grpSpPr>
            <a:xfrm>
              <a:off x="7404066" y="3217569"/>
              <a:ext cx="6000294" cy="685867"/>
              <a:chOff x="343654" y="3384995"/>
              <a:chExt cx="6000294" cy="685867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54" y="3384995"/>
                <a:ext cx="3065172" cy="68586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3463" b="26"/>
              <a:stretch/>
            </p:blipFill>
            <p:spPr>
              <a:xfrm>
                <a:off x="3384928" y="3384995"/>
                <a:ext cx="2959020" cy="6856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27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5.jpe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youtu.be/Rwjv7k0eSA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01638" y="1083185"/>
            <a:ext cx="12473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ক্লাসে সবাইকে</a:t>
            </a:r>
            <a:r>
              <a:rPr lang="en-US" sz="4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44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56" y="2489167"/>
            <a:ext cx="6005564" cy="3374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6" y="1642638"/>
            <a:ext cx="1938770" cy="4221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40" y="1369348"/>
            <a:ext cx="1300954" cy="44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E23473-6EE4-44D8-9DCF-1C52BB5ACF7C}"/>
              </a:ext>
            </a:extLst>
          </p:cNvPr>
          <p:cNvSpPr txBox="1"/>
          <p:nvPr/>
        </p:nvSpPr>
        <p:spPr>
          <a:xfrm>
            <a:off x="1843314" y="5147531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</a:t>
            </a:r>
            <a:r>
              <a:rPr lang="en-US" sz="32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4118C2-0AAF-4B04-B0AE-8233AC6038C0}"/>
              </a:ext>
            </a:extLst>
          </p:cNvPr>
          <p:cNvSpPr txBox="1"/>
          <p:nvPr/>
        </p:nvSpPr>
        <p:spPr>
          <a:xfrm>
            <a:off x="1959212" y="5147531"/>
            <a:ext cx="924560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375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3375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375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20671A-0B80-41DB-9499-6B5B13C414E8}"/>
              </a:ext>
            </a:extLst>
          </p:cNvPr>
          <p:cNvSpPr txBox="1"/>
          <p:nvPr/>
        </p:nvSpPr>
        <p:spPr>
          <a:xfrm>
            <a:off x="464235" y="679271"/>
            <a:ext cx="1139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মনযোগ দিয়ে লক্ষ্য কর:</a:t>
            </a:r>
            <a:endParaRPr lang="en-US" sz="4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08C09C-529A-4902-9CF1-10B344A8C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78" y="1534739"/>
            <a:ext cx="5529753" cy="3205529"/>
          </a:xfrm>
          <a:prstGeom prst="rect">
            <a:avLst/>
          </a:prstGeom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57364D-9225-4E90-871F-9A08EC564899}"/>
              </a:ext>
            </a:extLst>
          </p:cNvPr>
          <p:cNvSpPr/>
          <p:nvPr/>
        </p:nvSpPr>
        <p:spPr>
          <a:xfrm>
            <a:off x="911989" y="5188356"/>
            <a:ext cx="11340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পরিবারই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 w="0"/>
                <a:gradFill>
                  <a:gsLst>
                    <a:gs pos="22000">
                      <a:srgbClr val="0A0ADC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gradFill>
                <a:gsLst>
                  <a:gs pos="22000">
                    <a:srgbClr val="0A0ADC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50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A21A08-9A6A-4228-A8DE-92A5271D3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86" y="2053311"/>
            <a:ext cx="4774031" cy="2685392"/>
          </a:xfrm>
          <a:prstGeom prst="rect">
            <a:avLst/>
          </a:prstGeom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F2C4C7-6200-4A11-AEB1-F0C747B50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87" y="2109357"/>
            <a:ext cx="4933217" cy="2565272"/>
          </a:xfrm>
          <a:prstGeom prst="rect">
            <a:avLst/>
          </a:prstGeom>
          <a:ln w="76200">
            <a:solidFill>
              <a:srgbClr val="0A0A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2BA909-EC64-4076-AA02-092D49515735}"/>
              </a:ext>
            </a:extLst>
          </p:cNvPr>
          <p:cNvSpPr/>
          <p:nvPr/>
        </p:nvSpPr>
        <p:spPr>
          <a:xfrm>
            <a:off x="858130" y="5242522"/>
            <a:ext cx="4783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হাসি-খুসি</a:t>
            </a:r>
            <a:r>
              <a:rPr lang="en-US" sz="30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30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30E0DB-86B4-4F05-A9A4-86B4213FCF55}"/>
              </a:ext>
            </a:extLst>
          </p:cNvPr>
          <p:cNvSpPr txBox="1"/>
          <p:nvPr/>
        </p:nvSpPr>
        <p:spPr>
          <a:xfrm>
            <a:off x="5194969" y="5263645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3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7EF54F-9DEA-4C70-A01A-A2C0676F75B0}"/>
              </a:ext>
            </a:extLst>
          </p:cNvPr>
          <p:cNvSpPr/>
          <p:nvPr/>
        </p:nvSpPr>
        <p:spPr>
          <a:xfrm>
            <a:off x="1385952" y="842765"/>
            <a:ext cx="908772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7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375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375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9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A21A08-9A6A-4228-A8DE-92A5271D3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34" y="1362303"/>
            <a:ext cx="3118378" cy="2075138"/>
          </a:xfrm>
          <a:prstGeom prst="rect">
            <a:avLst/>
          </a:prstGeom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F2C4C7-6200-4A11-AEB1-F0C747B50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30" y="1362303"/>
            <a:ext cx="2860270" cy="2075138"/>
          </a:xfrm>
          <a:prstGeom prst="rect">
            <a:avLst/>
          </a:prstGeom>
          <a:ln w="76200">
            <a:solidFill>
              <a:srgbClr val="0A0A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7EF54F-9DEA-4C70-A01A-A2C0676F75B0}"/>
              </a:ext>
            </a:extLst>
          </p:cNvPr>
          <p:cNvSpPr/>
          <p:nvPr/>
        </p:nvSpPr>
        <p:spPr>
          <a:xfrm>
            <a:off x="1440543" y="492039"/>
            <a:ext cx="908772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7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7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endParaRPr lang="en-US" sz="3375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F2C4C7-6200-4A11-AEB1-F0C747B50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98" y="1362303"/>
            <a:ext cx="2860270" cy="2024685"/>
          </a:xfrm>
          <a:prstGeom prst="rect">
            <a:avLst/>
          </a:prstGeom>
          <a:ln w="76200">
            <a:solidFill>
              <a:srgbClr val="0A0A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A21A08-9A6A-4228-A8DE-92A5271D3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06" y="3720625"/>
            <a:ext cx="3118378" cy="1784930"/>
          </a:xfrm>
          <a:prstGeom prst="rect">
            <a:avLst/>
          </a:prstGeom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F2C4C7-6200-4A11-AEB1-F0C747B50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92" y="3691963"/>
            <a:ext cx="2860270" cy="1869382"/>
          </a:xfrm>
          <a:prstGeom prst="rect">
            <a:avLst/>
          </a:prstGeom>
          <a:ln w="76200">
            <a:solidFill>
              <a:srgbClr val="0A0A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F2C4C7-6200-4A11-AEB1-F0C747B50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70" y="3636174"/>
            <a:ext cx="2860270" cy="1903379"/>
          </a:xfrm>
          <a:prstGeom prst="rect">
            <a:avLst/>
          </a:prstGeom>
          <a:ln w="76200">
            <a:solidFill>
              <a:srgbClr val="0A0A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>
            <a:off x="2420274" y="5763533"/>
            <a:ext cx="74243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দেখে</a:t>
            </a:r>
            <a:r>
              <a:rPr lang="en-US" sz="32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32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বুঝলে</a:t>
            </a:r>
            <a:r>
              <a:rPr lang="en-US" sz="32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72216" y="5763533"/>
            <a:ext cx="74243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এগুলোর</a:t>
            </a:r>
            <a:r>
              <a:rPr lang="en-US" sz="3200" b="1" dirty="0" smtClean="0">
                <a:ln w="9525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কারণ</a:t>
            </a:r>
            <a:r>
              <a:rPr lang="en-US" sz="3200" b="1" dirty="0" smtClean="0">
                <a:ln w="9525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3200" b="1" dirty="0" smtClean="0">
                <a:ln w="9525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rgbClr val="0A0ADC"/>
                </a:solidFill>
                <a:prstDash val="solid"/>
              </a:ln>
              <a:solidFill>
                <a:srgbClr val="0A0AD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7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or.gif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3794613" y="1448972"/>
            <a:ext cx="4743450" cy="3216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6537" y="407014"/>
            <a:ext cx="9239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</a:rPr>
              <a:t>নারীর প্রতি </a:t>
            </a:r>
            <a:r>
              <a:rPr lang="en-US" sz="3600" b="1" dirty="0" err="1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</a:rPr>
              <a:t>সহিংসতার</a:t>
            </a:r>
            <a:r>
              <a:rPr lang="en-US" sz="3600" b="1" cap="none" spc="0" dirty="0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কারণ</a:t>
            </a:r>
            <a:r>
              <a:rPr lang="en-US" sz="3600" b="1" cap="none" spc="0" dirty="0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/>
              </a:rPr>
              <a:t>কি</a:t>
            </a:r>
            <a:endParaRPr lang="en-US" sz="3600" b="1" cap="none" spc="0" dirty="0">
              <a:ln w="10541" cmpd="sng">
                <a:solidFill>
                  <a:srgbClr val="0A0ADC"/>
                </a:solidFill>
                <a:prstDash val="solid"/>
              </a:ln>
              <a:solidFill>
                <a:srgbClr val="0A0ADC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5" y="5786559"/>
            <a:ext cx="8093122" cy="79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—Pngtree—magenta black twitch screen overlay_55359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82" y="-257288"/>
            <a:ext cx="8342141" cy="27009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1725" y="770046"/>
            <a:ext cx="94253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নারীর প্রতি </a:t>
            </a:r>
            <a:r>
              <a:rPr lang="en-US" sz="3600" b="1" cap="none" spc="50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সহিংসতার</a:t>
            </a:r>
            <a:r>
              <a:rPr lang="en-US" sz="3600" b="1" cap="none" spc="50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cap="none" spc="50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কারণ</a:t>
            </a:r>
            <a:endParaRPr lang="en-US" sz="5400" b="1" cap="none" spc="50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30" y="3171732"/>
            <a:ext cx="8928847" cy="10674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30" y="3220581"/>
            <a:ext cx="8928847" cy="8765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31" y="3246931"/>
            <a:ext cx="8928847" cy="917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31" y="3234080"/>
            <a:ext cx="8928847" cy="8893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30" y="3227369"/>
            <a:ext cx="8928847" cy="994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29" y="3235656"/>
            <a:ext cx="8928847" cy="9170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30" y="3160490"/>
            <a:ext cx="8928845" cy="10674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79" y="3174416"/>
            <a:ext cx="8928847" cy="10395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03" y="3210972"/>
            <a:ext cx="8928847" cy="1027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79" y="3257233"/>
            <a:ext cx="8928847" cy="8430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29" y="3338357"/>
            <a:ext cx="8928847" cy="8213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61582" y="5411247"/>
            <a:ext cx="8092352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34" y="301962"/>
            <a:ext cx="7342495" cy="5097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5049" y="3001023"/>
            <a:ext cx="10211812" cy="822007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36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নারীর প্রতি </a:t>
            </a:r>
            <a:r>
              <a:rPr lang="en-US" sz="36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36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00" dirty="0" err="1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pc="600" dirty="0" smtClean="0">
                <a:ln w="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5920" y="1532539"/>
            <a:ext cx="1684245" cy="3792484"/>
            <a:chOff x="1371600" y="1499073"/>
            <a:chExt cx="1700214" cy="303338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3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5329473" y="343184"/>
                <a:ext cx="1983905" cy="2771723"/>
                <a:chOff x="204764" y="2395052"/>
                <a:chExt cx="2364500" cy="3244087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Notched Right Arrow 8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0"/>
                <a:ext cx="1811372" cy="141305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303059" y="4039180"/>
            <a:ext cx="4044363" cy="200643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67821" y="675857"/>
            <a:ext cx="8426548" cy="118168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—Pngtree—red black twitch screen overlay_55270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57" y="2138288"/>
            <a:ext cx="10227213" cy="35591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0197" y="3061861"/>
            <a:ext cx="8764172" cy="14705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30197" y="3399028"/>
            <a:ext cx="8764172" cy="1227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8833" y="3641623"/>
            <a:ext cx="8764172" cy="121172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69515" y="3660901"/>
            <a:ext cx="8764172" cy="117317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08833" y="3415719"/>
            <a:ext cx="8764172" cy="130733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0197" y="3388046"/>
            <a:ext cx="8764172" cy="137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9174" y="3249637"/>
            <a:ext cx="8764172" cy="152803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8492" y="3440241"/>
            <a:ext cx="8764172" cy="136240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7810" y="3232742"/>
            <a:ext cx="8764172" cy="133942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39174" y="3218211"/>
            <a:ext cx="8764172" cy="1473501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5269" y="875715"/>
            <a:ext cx="66540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rgbClr val="0A0ADC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</a:t>
            </a:r>
            <a:r>
              <a:rPr lang="en-US" sz="5400" b="1" cap="none" spc="0" dirty="0" smtClean="0">
                <a:ln w="11430">
                  <a:solidFill>
                    <a:srgbClr val="0A0ADC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>
                  <a:solidFill>
                    <a:srgbClr val="0A0ADC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11430">
                <a:solidFill>
                  <a:srgbClr val="0A0ADC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505242" y="3176954"/>
            <a:ext cx="9566031" cy="1306285"/>
          </a:xfrm>
          <a:prstGeom prst="round2Diag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1" y="3229933"/>
            <a:ext cx="1117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যৌন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হয়রানি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বন্ধে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তোমরা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কী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ধরনের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পদক্ষেপ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গ্রহণ</a:t>
            </a:r>
            <a:r>
              <a:rPr lang="en-US" sz="3600" b="1" cap="all" spc="0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করতে</a:t>
            </a:r>
            <a:r>
              <a:rPr lang="en-US" sz="3600" b="1" cap="all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পার</a:t>
            </a:r>
            <a:r>
              <a:rPr lang="en-US" sz="3600" b="1" cap="all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; </a:t>
            </a:r>
            <a:r>
              <a:rPr lang="en-US" sz="3600" b="1" cap="all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উল্লেখ</a:t>
            </a:r>
            <a:r>
              <a:rPr lang="en-US" sz="3600" b="1" cap="all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</a:t>
            </a:r>
            <a:r>
              <a:rPr lang="en-US" sz="3600" b="1" cap="all" dirty="0" smtClean="0">
                <a:ln w="9000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en-US" sz="3600" b="1" cap="all" spc="0" dirty="0">
              <a:ln w="9000" cmpd="sng">
                <a:solidFill>
                  <a:srgbClr val="0A0ADC"/>
                </a:solidFill>
                <a:prstDash val="solid"/>
              </a:ln>
              <a:solidFill>
                <a:srgbClr val="0A0AD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501F3B-1F64-4242-9251-09946AAF534A}"/>
              </a:ext>
            </a:extLst>
          </p:cNvPr>
          <p:cNvSpPr/>
          <p:nvPr/>
        </p:nvSpPr>
        <p:spPr>
          <a:xfrm>
            <a:off x="422022" y="1333888"/>
            <a:ext cx="122120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অযুহাতে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সহিংসতা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24C5A-D747-4F54-9C53-56D3E515CEF7}"/>
              </a:ext>
            </a:extLst>
          </p:cNvPr>
          <p:cNvSpPr/>
          <p:nvPr/>
        </p:nvSpPr>
        <p:spPr>
          <a:xfrm>
            <a:off x="2918782" y="1822782"/>
            <a:ext cx="23706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আর্থ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endParaRPr lang="bn-BD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B576F-54ED-41AE-A91E-B313761A8873}"/>
              </a:ext>
            </a:extLst>
          </p:cNvPr>
          <p:cNvSpPr/>
          <p:nvPr/>
        </p:nvSpPr>
        <p:spPr>
          <a:xfrm>
            <a:off x="6478165" y="1750980"/>
            <a:ext cx="315820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984696-86B1-4C85-97AC-645460493060}"/>
              </a:ext>
            </a:extLst>
          </p:cNvPr>
          <p:cNvSpPr/>
          <p:nvPr/>
        </p:nvSpPr>
        <p:spPr>
          <a:xfrm>
            <a:off x="2918782" y="2295221"/>
            <a:ext cx="227219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endParaRPr lang="bn-BD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FC3596-0FCF-4D36-B018-9E300A0AA07B}"/>
              </a:ext>
            </a:extLst>
          </p:cNvPr>
          <p:cNvSpPr/>
          <p:nvPr/>
        </p:nvSpPr>
        <p:spPr>
          <a:xfrm>
            <a:off x="6488516" y="2210864"/>
            <a:ext cx="309158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endParaRPr lang="bn-BD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B69A2C-95B3-4AD2-8A14-08F5A4B67FF0}"/>
              </a:ext>
            </a:extLst>
          </p:cNvPr>
          <p:cNvSpPr/>
          <p:nvPr/>
        </p:nvSpPr>
        <p:spPr>
          <a:xfrm>
            <a:off x="2110154" y="2774561"/>
            <a:ext cx="1056075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0C426-AC6B-4A10-AA3A-B815394DB06D}"/>
              </a:ext>
            </a:extLst>
          </p:cNvPr>
          <p:cNvSpPr/>
          <p:nvPr/>
        </p:nvSpPr>
        <p:spPr>
          <a:xfrm>
            <a:off x="2823491" y="3319971"/>
            <a:ext cx="226901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EF3784F-2EC8-4E60-B04E-D107A75FDC39}"/>
              </a:ext>
            </a:extLst>
          </p:cNvPr>
          <p:cNvSpPr/>
          <p:nvPr/>
        </p:nvSpPr>
        <p:spPr>
          <a:xfrm>
            <a:off x="6891400" y="3314496"/>
            <a:ext cx="31248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63EE4E-7CCB-4159-91B7-1D33D59D2964}"/>
              </a:ext>
            </a:extLst>
          </p:cNvPr>
          <p:cNvSpPr/>
          <p:nvPr/>
        </p:nvSpPr>
        <p:spPr>
          <a:xfrm>
            <a:off x="2823492" y="3829452"/>
            <a:ext cx="28457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94" y="2016153"/>
            <a:ext cx="660446" cy="606510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7709792" y="588176"/>
            <a:ext cx="275440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23" y="3223592"/>
            <a:ext cx="636779" cy="5847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D13BC8-6AEA-488B-A349-0E44602F1865}"/>
              </a:ext>
            </a:extLst>
          </p:cNvPr>
          <p:cNvSpPr/>
          <p:nvPr/>
        </p:nvSpPr>
        <p:spPr>
          <a:xfrm>
            <a:off x="2190226" y="4386183"/>
            <a:ext cx="806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……..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83FF306-E7C3-4BD6-A670-8EC7175CB2FD}"/>
              </a:ext>
            </a:extLst>
          </p:cNvPr>
          <p:cNvSpPr/>
          <p:nvPr/>
        </p:nvSpPr>
        <p:spPr>
          <a:xfrm>
            <a:off x="2743216" y="4890178"/>
            <a:ext cx="412183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সামান্য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A27A9A6-6674-45EC-BD7A-35062A47D971}"/>
              </a:ext>
            </a:extLst>
          </p:cNvPr>
          <p:cNvSpPr/>
          <p:nvPr/>
        </p:nvSpPr>
        <p:spPr>
          <a:xfrm>
            <a:off x="7130838" y="4845824"/>
            <a:ext cx="455942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সহনীয়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FD5A58D-271A-428E-8C9B-26D62B7A3022}"/>
              </a:ext>
            </a:extLst>
          </p:cNvPr>
          <p:cNvSpPr/>
          <p:nvPr/>
        </p:nvSpPr>
        <p:spPr>
          <a:xfrm>
            <a:off x="2813554" y="5513045"/>
            <a:ext cx="36955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24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7130839" y="5294093"/>
            <a:ext cx="36450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ভয়াবহ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94" y="5184483"/>
            <a:ext cx="634300" cy="60651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7000580" y="3832111"/>
            <a:ext cx="338137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261257" y="1506582"/>
            <a:ext cx="1744610" cy="3033388"/>
            <a:chOff x="1321922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8" name="Notched Right Arrow 47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321922" y="2761192"/>
              <a:ext cx="1799565" cy="647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6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491187" y="1341129"/>
            <a:ext cx="10743028" cy="343170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৪.নারীর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সহিংসতা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৫.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6.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সহিংসতা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আইনি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৭.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62857" y="1506582"/>
            <a:ext cx="1643010" cy="3033388"/>
            <a:chOff x="1321922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Notched Right Arrow 11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321922" y="2761192"/>
              <a:ext cx="1799565" cy="647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7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2433711" y="790285"/>
            <a:ext cx="776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gradFill>
                  <a:gsLst>
                    <a:gs pos="54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gradFill>
                <a:gsLst>
                  <a:gs pos="5400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57" y="2482808"/>
            <a:ext cx="7202658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ফজলুর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মেমোরিয়্যাল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টেকনোলজি,বুড়িচং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543" y="1995211"/>
            <a:ext cx="3458015" cy="3458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075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3194" y="505489"/>
            <a:ext cx="51487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বাড়ীর</a:t>
            </a:r>
            <a:r>
              <a:rPr lang="en-US" sz="2800" b="1" dirty="0" smtClean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2800" b="1" cap="none" spc="0" dirty="0">
              <a:ln w="1143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7" y="1139985"/>
            <a:ext cx="6474074" cy="3916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6774" y="5298260"/>
            <a:ext cx="11141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নারীর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প্রতি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সহিংসতা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রোধে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আইনি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প্রতিকার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এই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বিষয়ে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একটি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প্রতিবেদন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তৈরী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করে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পরবর্তী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ক্লাসে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জমা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pc="300" dirty="0" err="1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দিবে</a:t>
            </a:r>
            <a:r>
              <a:rPr lang="en-US" sz="2400" spc="300" dirty="0" smtClean="0">
                <a:ln w="18415" cmpd="sng">
                  <a:solidFill>
                    <a:srgbClr val="0A0ADC"/>
                  </a:solidFill>
                  <a:prstDash val="solid"/>
                </a:ln>
                <a:solidFill>
                  <a:srgbClr val="0A0AD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2400" cap="none" spc="300" dirty="0">
              <a:ln w="18415" cmpd="sng">
                <a:solidFill>
                  <a:srgbClr val="0A0ADC"/>
                </a:solidFill>
                <a:prstDash val="solid"/>
              </a:ln>
              <a:solidFill>
                <a:srgbClr val="0A0AD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09" y="2080958"/>
            <a:ext cx="6442820" cy="3318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37" y="436905"/>
            <a:ext cx="116855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4" name="Picture 3" descr="—Pngtree—magenta black twitch screen overlay_55359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83" y="140679"/>
            <a:ext cx="7584720" cy="72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227D4-4F11-4217-A797-A237380D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78" y="1625900"/>
            <a:ext cx="2931444" cy="3764592"/>
          </a:xfrm>
          <a:prstGeom prst="rect">
            <a:avLst/>
          </a:prstGeom>
          <a:ln>
            <a:solidFill>
              <a:srgbClr val="00CC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3257825" y="662254"/>
            <a:ext cx="537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598" y="1861592"/>
            <a:ext cx="5427450" cy="3293209"/>
          </a:xfrm>
          <a:prstGeom prst="rect">
            <a:avLst/>
          </a:prstGeom>
          <a:ln w="76200">
            <a:solidFill>
              <a:srgbClr val="00CC00"/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এসএসসি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ভোক</a:t>
            </a:r>
            <a:r>
              <a:rPr lang="en-US" sz="3600" b="1" smtClean="0">
                <a:ln w="11430"/>
                <a:latin typeface="NikoshBAN" pitchFamily="2" charset="0"/>
                <a:cs typeface="NikoshBAN" pitchFamily="2" charset="0"/>
              </a:rPr>
              <a:t>) 10ম</a:t>
            </a:r>
            <a:endParaRPr lang="en-US" sz="36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ষোড়শ</a:t>
            </a:r>
            <a:endParaRPr lang="en-US" sz="36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সময়: ৫০ মিনিট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BE1170D9-A07C-4B16-B965-3479F7BC7497}" type="datetime1">
              <a:rPr lang="en-US" sz="3600" b="1" smtClean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11/28/2020</a:t>
            </a:fld>
            <a:endParaRPr lang="en-US" sz="36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864486" y="3581307"/>
            <a:ext cx="3910815" cy="2"/>
          </a:xfrm>
          <a:prstGeom prst="straightConnector1">
            <a:avLst/>
          </a:prstGeom>
          <a:ln w="76200">
            <a:solidFill>
              <a:srgbClr val="0A0ADC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BBE448-F98B-4289-B230-FF63CA5911BA}"/>
              </a:ext>
            </a:extLst>
          </p:cNvPr>
          <p:cNvSpPr txBox="1"/>
          <p:nvPr/>
        </p:nvSpPr>
        <p:spPr>
          <a:xfrm>
            <a:off x="2429767" y="791397"/>
            <a:ext cx="793812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82FE9-D11E-46E2-A2DA-4F9E0028D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88" y="1904317"/>
            <a:ext cx="4679109" cy="262030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E90056-E6EF-4F72-BBFB-17455DD6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13" y="1828801"/>
            <a:ext cx="4279821" cy="26791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E1DE9E-2E16-4DE0-9761-083F6A203445}"/>
              </a:ext>
            </a:extLst>
          </p:cNvPr>
          <p:cNvSpPr/>
          <p:nvPr/>
        </p:nvSpPr>
        <p:spPr>
          <a:xfrm>
            <a:off x="376875" y="5351334"/>
            <a:ext cx="1156364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দৃশ্যগুলো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600" b="1" dirty="0" smtClean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FBAA4A-A840-4B60-8D64-37DC74C58E6B}"/>
              </a:ext>
            </a:extLst>
          </p:cNvPr>
          <p:cNvSpPr/>
          <p:nvPr/>
        </p:nvSpPr>
        <p:spPr>
          <a:xfrm>
            <a:off x="901572" y="4606486"/>
            <a:ext cx="583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নারীকে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প্রহার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b="1" dirty="0">
              <a:ln w="0">
                <a:solidFill>
                  <a:srgbClr val="FB4911"/>
                </a:solidFill>
              </a:ln>
              <a:solidFill>
                <a:srgbClr val="CC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FBAA4A-A840-4B60-8D64-37DC74C58E6B}"/>
              </a:ext>
            </a:extLst>
          </p:cNvPr>
          <p:cNvSpPr/>
          <p:nvPr/>
        </p:nvSpPr>
        <p:spPr>
          <a:xfrm>
            <a:off x="5835448" y="4606486"/>
            <a:ext cx="641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নারীকে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b="1" dirty="0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FB491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3600" b="1" dirty="0">
              <a:ln w="0">
                <a:solidFill>
                  <a:srgbClr val="FB4911"/>
                </a:solidFill>
              </a:ln>
              <a:solidFill>
                <a:srgbClr val="CC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1F854D-A2A1-4588-BEAA-526E812BFF57}"/>
              </a:ext>
            </a:extLst>
          </p:cNvPr>
          <p:cNvSpPr txBox="1"/>
          <p:nvPr/>
        </p:nvSpPr>
        <p:spPr>
          <a:xfrm>
            <a:off x="886265" y="2877323"/>
            <a:ext cx="104382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n w="11430"/>
                <a:gradFill>
                  <a:gsLst>
                    <a:gs pos="57000">
                      <a:srgbClr val="0A0ADC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7F3FC3-DC99-421A-BEF5-952FF682255D}"/>
              </a:ext>
            </a:extLst>
          </p:cNvPr>
          <p:cNvSpPr/>
          <p:nvPr/>
        </p:nvSpPr>
        <p:spPr>
          <a:xfrm>
            <a:off x="2658794" y="391769"/>
            <a:ext cx="7233315" cy="923330"/>
          </a:xfrm>
          <a:prstGeom prst="rect">
            <a:avLst/>
          </a:prstGeom>
          <a:ln w="57150">
            <a:solidFill>
              <a:srgbClr val="00FF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নারীর প্রতি সহিংসতা</a:t>
            </a:r>
            <a:endParaRPr lang="en-US" sz="5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9949274"/>
              </p:ext>
            </p:extLst>
          </p:nvPr>
        </p:nvGraphicFramePr>
        <p:xfrm>
          <a:off x="2318136" y="1667435"/>
          <a:ext cx="7815384" cy="443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481252" y="4198723"/>
            <a:ext cx="8604089" cy="8771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 সমাজের করণীয়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167378" y="1402416"/>
            <a:ext cx="8917963" cy="8771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=""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523803" y="1533378"/>
            <a:ext cx="4323274" cy="3871926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5BD0C86-35A2-4C51-897A-615ED347360E}"/>
              </a:ext>
            </a:extLst>
          </p:cNvPr>
          <p:cNvSpPr/>
          <p:nvPr/>
        </p:nvSpPr>
        <p:spPr>
          <a:xfrm>
            <a:off x="1885126" y="1409324"/>
            <a:ext cx="917718" cy="95464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FF0DC8E-0EEA-4661-9CB5-306CC6109BB8}"/>
              </a:ext>
            </a:extLst>
          </p:cNvPr>
          <p:cNvSpPr/>
          <p:nvPr/>
        </p:nvSpPr>
        <p:spPr>
          <a:xfrm>
            <a:off x="2799472" y="2878464"/>
            <a:ext cx="8285870" cy="87712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E7123B9-8812-4456-99FA-BD370DA2CF82}"/>
              </a:ext>
            </a:extLst>
          </p:cNvPr>
          <p:cNvSpPr/>
          <p:nvPr/>
        </p:nvSpPr>
        <p:spPr>
          <a:xfrm>
            <a:off x="2220499" y="2867672"/>
            <a:ext cx="954233" cy="954641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9CB57F5-462D-4D2F-BFBF-30F0904C017D}"/>
              </a:ext>
            </a:extLst>
          </p:cNvPr>
          <p:cNvSpPr/>
          <p:nvPr/>
        </p:nvSpPr>
        <p:spPr>
          <a:xfrm>
            <a:off x="2022393" y="4201560"/>
            <a:ext cx="917718" cy="963891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38C6BE-1D54-4CA1-AFDE-3B4F4FF43971}"/>
              </a:ext>
            </a:extLst>
          </p:cNvPr>
          <p:cNvSpPr/>
          <p:nvPr/>
        </p:nvSpPr>
        <p:spPr>
          <a:xfrm>
            <a:off x="5230053" y="308053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-26508" y="1109868"/>
            <a:ext cx="371061" cy="4638260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=""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AC37CF4-81F8-41D2-9D96-A6FC812C2A90}"/>
              </a:ext>
            </a:extLst>
          </p:cNvPr>
          <p:cNvSpPr/>
          <p:nvPr/>
        </p:nvSpPr>
        <p:spPr>
          <a:xfrm>
            <a:off x="-125898" y="3183834"/>
            <a:ext cx="569843" cy="4903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280" y="6485710"/>
            <a:ext cx="11556669" cy="457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67" y="5061831"/>
            <a:ext cx="4876800" cy="15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CF0E8A-B83A-46D3-BA85-380C781BC3A0}"/>
              </a:ext>
            </a:extLst>
          </p:cNvPr>
          <p:cNvSpPr txBox="1"/>
          <p:nvPr/>
        </p:nvSpPr>
        <p:spPr>
          <a:xfrm>
            <a:off x="182881" y="341088"/>
            <a:ext cx="12449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4000" b="1" dirty="0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678FF7-BC9A-4B5B-AC37-C7E359F745A3}"/>
              </a:ext>
            </a:extLst>
          </p:cNvPr>
          <p:cNvSpPr/>
          <p:nvPr/>
        </p:nvSpPr>
        <p:spPr>
          <a:xfrm>
            <a:off x="1097280" y="5170556"/>
            <a:ext cx="1039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bn-BD" sz="3600" b="1" dirty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0"/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—Pngtree—computer monitor picture free png_54445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0976" y="201358"/>
            <a:ext cx="5633223" cy="5633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8" y="1384961"/>
            <a:ext cx="4473527" cy="23851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80825" y="2604476"/>
            <a:ext cx="30673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hlinkClick r:id="rId4"/>
              </a:rPr>
              <a:t>https://youtu.be/Rwjv7k0eSAY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0" y="2033104"/>
            <a:ext cx="2385856" cy="45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—Pngtree—wedding frame with watercolor flowers_5504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71" y="0"/>
            <a:ext cx="9397219" cy="6246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20354E-B613-46DB-9ACC-09D7C3A520B8}"/>
              </a:ext>
            </a:extLst>
          </p:cNvPr>
          <p:cNvSpPr/>
          <p:nvPr/>
        </p:nvSpPr>
        <p:spPr>
          <a:xfrm>
            <a:off x="1026943" y="5520732"/>
            <a:ext cx="10114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 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</a:t>
            </a:r>
            <a:r>
              <a:rPr lang="bn-BD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বোঝায়?</a:t>
            </a:r>
            <a:endParaRPr lang="en-US" sz="36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968285" y="415689"/>
            <a:ext cx="8764172" cy="72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32" y="1994080"/>
            <a:ext cx="3448218" cy="2296566"/>
          </a:xfrm>
          <a:prstGeom prst="rect">
            <a:avLst/>
          </a:prstGeom>
          <a:ln w="76200">
            <a:solidFill>
              <a:srgbClr val="CC00CC"/>
            </a:solidFill>
          </a:ln>
        </p:spPr>
      </p:pic>
    </p:spTree>
    <p:extLst>
      <p:ext uri="{BB962C8B-B14F-4D97-AF65-F5344CB8AC3E}">
        <p14:creationId xmlns:p14="http://schemas.microsoft.com/office/powerpoint/2010/main" val="414834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26BE10-DBF2-4FFA-8390-A1C6FF31B3F6}"/>
              </a:ext>
            </a:extLst>
          </p:cNvPr>
          <p:cNvSpPr txBox="1"/>
          <p:nvPr/>
        </p:nvSpPr>
        <p:spPr>
          <a:xfrm>
            <a:off x="1349830" y="660388"/>
            <a:ext cx="971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</a:t>
            </a:r>
            <a:r>
              <a:rPr lang="en-US" sz="4000" b="1" dirty="0" err="1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000" b="1" dirty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C86DE9-3839-421F-BD1A-8302E1D6EC2F}"/>
              </a:ext>
            </a:extLst>
          </p:cNvPr>
          <p:cNvSpPr txBox="1"/>
          <p:nvPr/>
        </p:nvSpPr>
        <p:spPr>
          <a:xfrm>
            <a:off x="3454400" y="5314801"/>
            <a:ext cx="6473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n w="0">
                  <a:solidFill>
                    <a:srgbClr val="0A0ADC"/>
                  </a:solidFill>
                </a:ln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কিসের?</a:t>
            </a:r>
            <a:endParaRPr lang="en-US" sz="3000" b="1" dirty="0">
              <a:ln w="0">
                <a:solidFill>
                  <a:srgbClr val="0A0ADC"/>
                </a:solidFill>
              </a:ln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D2503C-17F6-4A13-A94F-20DD80583B0D}"/>
              </a:ext>
            </a:extLst>
          </p:cNvPr>
          <p:cNvSpPr txBox="1"/>
          <p:nvPr/>
        </p:nvSpPr>
        <p:spPr>
          <a:xfrm>
            <a:off x="2690606" y="5314801"/>
            <a:ext cx="7170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প্রহার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000" b="1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4B46EF-1FB8-457B-A2C3-934D541EC1B2}"/>
              </a:ext>
            </a:extLst>
          </p:cNvPr>
          <p:cNvSpPr txBox="1"/>
          <p:nvPr/>
        </p:nvSpPr>
        <p:spPr>
          <a:xfrm>
            <a:off x="651985" y="5314801"/>
            <a:ext cx="11105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প্রায়ই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b="1" dirty="0" smtClean="0">
                <a:ln w="0">
                  <a:solidFill>
                    <a:srgbClr val="CC3300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>
              <a:ln w="0">
                <a:solidFill>
                  <a:srgbClr val="CC3300"/>
                </a:solidFill>
              </a:ln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B329E2-3E18-4C63-9A27-1881D7B3A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96" y="1650154"/>
            <a:ext cx="4360677" cy="3270508"/>
          </a:xfrm>
          <a:prstGeom prst="rect">
            <a:avLst/>
          </a:prstGeom>
          <a:ln w="762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 descr="—Pngtree—isolated trees on white background_35881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2319" y="3945300"/>
            <a:ext cx="2541566" cy="2541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2" y="2224584"/>
            <a:ext cx="2576888" cy="43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file_23123_160312565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file_23123_1603125650</Template>
  <TotalTime>741</TotalTime>
  <Words>409</Words>
  <Application>Microsoft Office PowerPoint</Application>
  <PresentationFormat>Widescreen</PresentationFormat>
  <Paragraphs>80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file_23123_1603125650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IKRA</dc:creator>
  <cp:lastModifiedBy>Windows User</cp:lastModifiedBy>
  <cp:revision>185</cp:revision>
  <dcterms:created xsi:type="dcterms:W3CDTF">2020-10-26T11:42:38Z</dcterms:created>
  <dcterms:modified xsi:type="dcterms:W3CDTF">2020-11-28T17:31:36Z</dcterms:modified>
</cp:coreProperties>
</file>