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73" r:id="rId7"/>
    <p:sldId id="262" r:id="rId8"/>
    <p:sldId id="266" r:id="rId9"/>
    <p:sldId id="268" r:id="rId10"/>
    <p:sldId id="263" r:id="rId11"/>
    <p:sldId id="264" r:id="rId12"/>
    <p:sldId id="265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6CBC02-B600-44E5-9650-116977082A27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A2E537-35C2-468E-AD41-0C22B264A3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ulti Class\CONTENT PRESENTION PICTURE\Flowe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29303"/>
            <a:ext cx="8763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33400"/>
            <a:ext cx="4724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8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50696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sz="64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6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6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6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6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latin typeface="NikoshBAN" pitchFamily="2" charset="0"/>
                <a:cs typeface="NikoshBAN" pitchFamily="2" charset="0"/>
              </a:rPr>
              <a:t>থাকেঃ</a:t>
            </a:r>
            <a:endParaRPr lang="en-US" sz="6400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64008" indent="0">
              <a:buNone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64008" indent="0">
              <a:buNone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উপসংহার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527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686800" cy="3810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রচনাকে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প্রধানত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যায়ঃ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বর্ণানামূলক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64008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চিন্তামূলক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6871"/>
            <a:ext cx="5638800" cy="1399032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2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3999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রচনায়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রাতারাতি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পারেঃ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লেখায়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মর্মবস্তু,যুক্তি,তথ্য,তত্ত্ব,বিচার-বিশ্লেষণ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প্রাসঙ্গিক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সামঞ্জস্যপূর্ণ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রচনায়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ভাষারীতিতে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সাধু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চলিতরীতি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মিশে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সর্তক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অযথা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অপ্রাসঙ্গিক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তথ্য,উদ্ধৃতি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প্রাসঙ্গিক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তথ্য-উপাত্ত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বক্তব্যকে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জোরালো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প্রবাদ-প্রবচন,কবিতার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পঙতি,উদ্ধৃতি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চিন্তাশক্তি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পঠন-পাঠন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ভাষাগত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উপস্থাপনা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প্রবন্ধকে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হৃদয়গ্রাহী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4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14600"/>
            <a:ext cx="8686799" cy="4343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দক্ষ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মূল্যয়ান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743200"/>
            <a:ext cx="8610599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কল্যাণে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2176272"/>
          </a:xfrm>
        </p:spPr>
        <p:txBody>
          <a:bodyPr>
            <a:noAutofit/>
          </a:bodyPr>
          <a:lstStyle/>
          <a:p>
            <a:r>
              <a:rPr lang="en-US" sz="9600" dirty="0" err="1"/>
              <a:t>ধন্যবাদ</a:t>
            </a:r>
            <a:endParaRPr lang="en-US" sz="9600" dirty="0"/>
          </a:p>
        </p:txBody>
      </p:sp>
      <p:pic>
        <p:nvPicPr>
          <p:cNvPr id="1026" name="Picture 2" descr="E:\Multi Class\CONTENT PRESENTION PICTURE\Polli Tradition\m,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52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3138"/>
            <a:ext cx="3886200" cy="68711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মোবাশ্বের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হোসেন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marL="457200" lvl="1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বনওয়ারীনগর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ফরিদপুর,পাবনা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সেলফোন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নাম্বারঃ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০১৭১৩-৭৩৭২৫৬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Multi Class\Digital Cont\Mobassher\Mobassher Photo\15590030_834076753399635_171039561769856133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-13138"/>
            <a:ext cx="5257800" cy="687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56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458"/>
            <a:ext cx="5191432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দশম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ব্যাকরণ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সম্ভার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রচনা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২৫/০৪/২০১৯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খ্রিঃ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ell\Downloads\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-2458"/>
            <a:ext cx="3886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Multi Class\CONTENT PRESENTION PICTURE\Flower\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40" y="5560142"/>
            <a:ext cx="9171039" cy="133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4"/>
            <a:ext cx="4495800" cy="683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ell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594" y="0"/>
            <a:ext cx="4662948" cy="338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ell\Downloads\download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83526"/>
            <a:ext cx="4645742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3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ownload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4381" y="3500438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97" y="4917"/>
            <a:ext cx="9114503" cy="37702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3900" dirty="0" err="1">
                <a:latin typeface="NikoshBAN" pitchFamily="2" charset="0"/>
                <a:cs typeface="NikoshBAN" pitchFamily="2" charset="0"/>
              </a:rPr>
              <a:t>রচনা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1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" y="1219200"/>
            <a:ext cx="9136626" cy="563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pPr marL="0" indent="0">
              <a:buNone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নিয়মকানুন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2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724400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কোনকিছু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করা।রচনাকে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সৃষ্টিশীল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উপস্থাপনা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ধারাবাহিকতা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সংযত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প্রাঞ্জলতা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সুশৃঙ্খল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64008" indent="0" algn="just">
              <a:buNone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লেখকের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কল্পনা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বুদ্ধির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তত্ত্বকে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পরিস্ফুট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নামই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9903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38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13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বর্ণনার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দৃষ্টি,রং,ধ্বনি,স্বাদ,গন্ধ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অনুভুতি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বিষয়বস্তুকে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ফুটিয়ে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তুলতে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বর্ণনামূলক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সময়সীমা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পরিসরের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বেছে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পরম্পরা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ধারাবাহিকতার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রাখতেহবে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প্রবন্ধ-রচনার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কৌশল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অপ্রয়োজনীয়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অপ্রাসঙ্গিক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বিরত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প্রাঞ্জল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বাঞ্ছনীয়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অপ্রচলিত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অপরিচিত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যথাসম্ভব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566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</TotalTime>
  <Words>460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Candara</vt:lpstr>
      <vt:lpstr>NikoshBAN</vt:lpstr>
      <vt:lpstr>Symbol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প্রবন্ধের সংজ্ঞা</vt:lpstr>
      <vt:lpstr>প্রবন্ধ-রচনার কৌশল</vt:lpstr>
      <vt:lpstr>PowerPoint Presentation</vt:lpstr>
      <vt:lpstr>রচনার বিভিন্ন অংশের পরিচিতি</vt:lpstr>
      <vt:lpstr>রচনার শ্রেণিবিভাগ</vt:lpstr>
      <vt:lpstr>প্রবন্ধ রচনায় দক্ষতার উপায়</vt:lpstr>
      <vt:lpstr>PowerPoint Presentation</vt:lpstr>
      <vt:lpstr>মূল্যয়ান</vt:lpstr>
      <vt:lpstr>বাড়ির কাজ</vt:lpstr>
      <vt:lpstr>ধন্যবাদ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Hossain Mobassher</cp:lastModifiedBy>
  <cp:revision>66</cp:revision>
  <dcterms:created xsi:type="dcterms:W3CDTF">2019-04-24T05:25:52Z</dcterms:created>
  <dcterms:modified xsi:type="dcterms:W3CDTF">2020-11-28T05:10:46Z</dcterms:modified>
</cp:coreProperties>
</file>