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1" r:id="rId12"/>
    <p:sldId id="28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EBBC-7FBC-423A-A665-ABF878CEE662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FA68-9FFC-40BD-8EC0-EBEBFD91D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286" y="5561204"/>
            <a:ext cx="4829908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WELCOME ALL STUDENT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024" y="645460"/>
            <a:ext cx="342900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Word Meaning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84822" y="2930391"/>
            <a:ext cx="6091518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Profession------</a:t>
            </a:r>
            <a:r>
              <a:rPr lang="bn-BD" dirty="0" smtClean="0"/>
              <a:t>                                পেশা</a:t>
            </a:r>
            <a:endParaRPr lang="en-US" dirty="0" smtClean="0"/>
          </a:p>
          <a:p>
            <a:r>
              <a:rPr lang="en-US" dirty="0" smtClean="0"/>
              <a:t>Sapling ------</a:t>
            </a:r>
            <a:r>
              <a:rPr lang="bn-BD" dirty="0" smtClean="0"/>
              <a:t>                                   চারাগাছ</a:t>
            </a:r>
            <a:endParaRPr lang="en-US" dirty="0" smtClean="0"/>
          </a:p>
          <a:p>
            <a:r>
              <a:rPr lang="en-US" dirty="0" smtClean="0"/>
              <a:t>Gigantic-----</a:t>
            </a:r>
            <a:r>
              <a:rPr lang="bn-BD" dirty="0" smtClean="0"/>
              <a:t>      </a:t>
            </a:r>
            <a:r>
              <a:rPr lang="bn-BD" dirty="0"/>
              <a:t> </a:t>
            </a:r>
            <a:r>
              <a:rPr lang="bn-BD" dirty="0" smtClean="0"/>
              <a:t>                             বিশাল</a:t>
            </a:r>
            <a:endParaRPr lang="en-US" dirty="0" smtClean="0"/>
          </a:p>
          <a:p>
            <a:r>
              <a:rPr lang="en-US" dirty="0" smtClean="0"/>
              <a:t>Job-----------</a:t>
            </a:r>
            <a:r>
              <a:rPr lang="bn-BD" dirty="0" smtClean="0"/>
              <a:t>                                    কাজ</a:t>
            </a:r>
            <a:endParaRPr lang="en-US" dirty="0" smtClean="0"/>
          </a:p>
          <a:p>
            <a:r>
              <a:rPr lang="en-US" dirty="0" smtClean="0"/>
              <a:t>Remember-------</a:t>
            </a:r>
            <a:r>
              <a:rPr lang="bn-BD" dirty="0" smtClean="0"/>
              <a:t>                              স্মরণ</a:t>
            </a:r>
            <a:endParaRPr lang="en-US" dirty="0" smtClean="0"/>
          </a:p>
          <a:p>
            <a:r>
              <a:rPr lang="en-US" dirty="0" smtClean="0"/>
              <a:t>Earn---------</a:t>
            </a:r>
            <a:r>
              <a:rPr lang="bn-BD" dirty="0" smtClean="0"/>
              <a:t>                                    উপার্জন করা</a:t>
            </a:r>
            <a:endParaRPr lang="en-US" dirty="0" smtClean="0"/>
          </a:p>
          <a:p>
            <a:r>
              <a:rPr lang="en-US" dirty="0" smtClean="0"/>
              <a:t>Sign-------</a:t>
            </a:r>
            <a:r>
              <a:rPr lang="bn-BD" dirty="0" smtClean="0"/>
              <a:t>   </a:t>
            </a:r>
            <a:r>
              <a:rPr lang="bn-BD" dirty="0"/>
              <a:t> </a:t>
            </a:r>
            <a:r>
              <a:rPr lang="bn-BD" dirty="0" smtClean="0"/>
              <a:t>                                  চিহ্ন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170" y="652533"/>
            <a:ext cx="5085771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Individual    work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075766" y="2256982"/>
            <a:ext cx="9584280" cy="397031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dirty="0"/>
              <a:t>1.Choose the best answer from the alternatives:                  </a:t>
            </a:r>
          </a:p>
          <a:p>
            <a:r>
              <a:rPr lang="en-US" dirty="0"/>
              <a:t>                                          </a:t>
            </a:r>
          </a:p>
          <a:p>
            <a:pPr marL="342900" indent="-342900">
              <a:buAutoNum type="alphaLcParenBoth"/>
            </a:pPr>
            <a:r>
              <a:rPr lang="en-US" dirty="0" err="1"/>
              <a:t>Kartik</a:t>
            </a:r>
            <a:r>
              <a:rPr lang="en-US" dirty="0"/>
              <a:t> lives in-</a:t>
            </a:r>
            <a:r>
              <a:rPr lang="en-US" dirty="0" smtClean="0"/>
              <a:t>---------</a:t>
            </a:r>
            <a:endParaRPr lang="en-US" dirty="0"/>
          </a:p>
          <a:p>
            <a:r>
              <a:rPr lang="en-US" dirty="0"/>
              <a:t>        1.      </a:t>
            </a:r>
            <a:r>
              <a:rPr lang="en-US" dirty="0" err="1"/>
              <a:t>Tarapur</a:t>
            </a:r>
            <a:r>
              <a:rPr lang="en-US" dirty="0"/>
              <a:t>   2.nurpur ---</a:t>
            </a:r>
            <a:r>
              <a:rPr lang="en-US" dirty="0" smtClean="0"/>
              <a:t>3</a:t>
            </a:r>
            <a:r>
              <a:rPr lang="en-US" dirty="0"/>
              <a:t>.   </a:t>
            </a:r>
            <a:r>
              <a:rPr lang="en-US" dirty="0" err="1"/>
              <a:t>talapur</a:t>
            </a:r>
            <a:r>
              <a:rPr lang="en-US" dirty="0"/>
              <a:t>     4.   </a:t>
            </a:r>
            <a:r>
              <a:rPr lang="en-US" dirty="0" err="1"/>
              <a:t>gobindapur</a:t>
            </a:r>
            <a:endParaRPr lang="en-US" dirty="0"/>
          </a:p>
          <a:p>
            <a:pPr>
              <a:buSzPct val="88000"/>
            </a:pPr>
            <a:r>
              <a:rPr lang="en-US" dirty="0"/>
              <a:t>(b)  </a:t>
            </a:r>
            <a:r>
              <a:rPr lang="en-US" dirty="0" err="1"/>
              <a:t>Kartik</a:t>
            </a:r>
            <a:r>
              <a:rPr lang="en-US" dirty="0"/>
              <a:t> was a-</a:t>
            </a:r>
            <a:r>
              <a:rPr lang="en-US" dirty="0" smtClean="0"/>
              <a:t>-----------</a:t>
            </a:r>
            <a:endParaRPr lang="en-US" dirty="0"/>
          </a:p>
          <a:p>
            <a:pPr>
              <a:buSzPct val="88000"/>
            </a:pPr>
            <a:r>
              <a:rPr lang="en-US" dirty="0"/>
              <a:t>       1.    </a:t>
            </a:r>
            <a:r>
              <a:rPr lang="en-US" dirty="0" smtClean="0"/>
              <a:t>farmer    </a:t>
            </a:r>
            <a:r>
              <a:rPr lang="en-US" dirty="0"/>
              <a:t>2. barber   3.carpenter      4. wood cutter</a:t>
            </a:r>
          </a:p>
          <a:p>
            <a:pPr marL="342900" indent="-342900">
              <a:buSzPct val="88000"/>
              <a:buAutoNum type="alphaLcParenBoth" startAt="3"/>
            </a:pPr>
            <a:r>
              <a:rPr lang="en-US" dirty="0"/>
              <a:t>He  loves nature---------.</a:t>
            </a:r>
          </a:p>
          <a:p>
            <a:pPr marL="342900" indent="-342900">
              <a:buSzPct val="88000"/>
              <a:buAutoNum type="arabicPeriod"/>
            </a:pPr>
            <a:r>
              <a:rPr lang="en-US" dirty="0"/>
              <a:t>Less           2.  sometimes     3.  hardly      4.       whole heartedly</a:t>
            </a:r>
          </a:p>
          <a:p>
            <a:pPr>
              <a:buSzPct val="88000"/>
            </a:pPr>
            <a:r>
              <a:rPr lang="en-US" dirty="0"/>
              <a:t>(d) He wants to make the   village green by---------------------.</a:t>
            </a:r>
          </a:p>
          <a:p>
            <a:pPr>
              <a:buSzPct val="88000"/>
            </a:pPr>
            <a:r>
              <a:rPr lang="en-US" dirty="0" smtClean="0"/>
              <a:t>       1.Growing </a:t>
            </a:r>
            <a:r>
              <a:rPr lang="en-US" dirty="0"/>
              <a:t>paddy    2. growing grass  3. planting trees          4.  </a:t>
            </a:r>
            <a:r>
              <a:rPr lang="en-US" dirty="0" err="1" smtClean="0"/>
              <a:t>colouring</a:t>
            </a:r>
            <a:r>
              <a:rPr lang="en-US" dirty="0" smtClean="0"/>
              <a:t>  </a:t>
            </a:r>
            <a:r>
              <a:rPr lang="en-US" dirty="0"/>
              <a:t>green</a:t>
            </a:r>
          </a:p>
          <a:p>
            <a:pPr marL="342900" indent="-342900">
              <a:buSzPct val="88000"/>
              <a:buAutoNum type="alphaLcParenBoth" startAt="5"/>
            </a:pPr>
            <a:r>
              <a:rPr lang="en-US" dirty="0"/>
              <a:t>He started planting trees in his---------------.</a:t>
            </a:r>
          </a:p>
          <a:p>
            <a:pPr>
              <a:buSzPct val="88000"/>
            </a:pPr>
            <a:r>
              <a:rPr lang="en-US" dirty="0" smtClean="0"/>
              <a:t>         1.Boyhood     </a:t>
            </a:r>
            <a:r>
              <a:rPr lang="en-US" dirty="0"/>
              <a:t>2.  teen age       3.  youth    4.     old age</a:t>
            </a:r>
          </a:p>
          <a:p>
            <a:pPr marL="342900" indent="-342900">
              <a:buSzPct val="88000"/>
              <a:buAutoNum type="alphaLcParenBoth" startAt="6"/>
            </a:pPr>
            <a:r>
              <a:rPr lang="en-US" dirty="0" err="1"/>
              <a:t>Kartik</a:t>
            </a:r>
            <a:r>
              <a:rPr lang="en-US" dirty="0"/>
              <a:t> is now----------------.</a:t>
            </a:r>
          </a:p>
          <a:p>
            <a:pPr>
              <a:buSzPct val="88000"/>
            </a:pPr>
            <a:r>
              <a:rPr lang="en-US" dirty="0" smtClean="0"/>
              <a:t>       1.    35          </a:t>
            </a:r>
            <a:r>
              <a:rPr lang="en-US" dirty="0"/>
              <a:t>2.   40  </a:t>
            </a:r>
            <a:r>
              <a:rPr lang="en-US" dirty="0" smtClean="0"/>
              <a:t>         </a:t>
            </a:r>
            <a:r>
              <a:rPr lang="en-US" dirty="0"/>
              <a:t>3.   63          4</a:t>
            </a:r>
            <a:r>
              <a:rPr lang="en-US" dirty="0" smtClean="0"/>
              <a:t>.       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646" y="726831"/>
            <a:ext cx="2321169" cy="584775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Group Work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05354" y="2485292"/>
            <a:ext cx="7607587" cy="369332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How did the people of the village think of his watering the plants at night?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5" y="3048000"/>
            <a:ext cx="3634154" cy="27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456" y="1237583"/>
            <a:ext cx="2608730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Evualation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67089" y="2335560"/>
            <a:ext cx="9869715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Where did </a:t>
            </a:r>
            <a:r>
              <a:rPr lang="en-US" sz="3600" dirty="0" err="1">
                <a:solidFill>
                  <a:srgbClr val="FFFF00"/>
                </a:solidFill>
              </a:rPr>
              <a:t>K</a:t>
            </a:r>
            <a:r>
              <a:rPr lang="en-US" sz="3600" dirty="0" err="1" smtClean="0">
                <a:solidFill>
                  <a:srgbClr val="FFFF00"/>
                </a:solidFill>
              </a:rPr>
              <a:t>artik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plant trees?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When did he water the plants at times?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Why should </a:t>
            </a:r>
            <a:r>
              <a:rPr lang="en-US" sz="3600" dirty="0" err="1"/>
              <a:t>K</a:t>
            </a:r>
            <a:r>
              <a:rPr lang="en-US" sz="3600" dirty="0" err="1" smtClean="0"/>
              <a:t>artik</a:t>
            </a:r>
            <a:r>
              <a:rPr lang="en-US" sz="3600" dirty="0" smtClean="0"/>
              <a:t> </a:t>
            </a:r>
            <a:r>
              <a:rPr lang="en-US" sz="3600" dirty="0" smtClean="0"/>
              <a:t>wake up early in the morning?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How did he think of their comments?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Why did he water the plants at night?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11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386" y="494472"/>
            <a:ext cx="3314700" cy="707886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 WORK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33" y="2024409"/>
            <a:ext cx="6034861" cy="4026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835" y="3227295"/>
            <a:ext cx="5338483" cy="2031325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Read the following text and fill in the gaps:</a:t>
            </a:r>
          </a:p>
          <a:p>
            <a:endParaRPr lang="en-US" dirty="0"/>
          </a:p>
          <a:p>
            <a:r>
              <a:rPr lang="en-US" dirty="0" smtClean="0"/>
              <a:t>Occasionally </a:t>
            </a:r>
            <a:r>
              <a:rPr lang="en-US" dirty="0" err="1" smtClean="0"/>
              <a:t>kartik</a:t>
            </a:r>
            <a:r>
              <a:rPr lang="en-US" dirty="0" smtClean="0"/>
              <a:t> would------------early in the </a:t>
            </a:r>
            <a:r>
              <a:rPr lang="en-US" dirty="0" err="1" smtClean="0"/>
              <a:t>morning,take</a:t>
            </a:r>
            <a:r>
              <a:rPr lang="en-US" dirty="0" smtClean="0"/>
              <a:t> one or two </a:t>
            </a:r>
            <a:r>
              <a:rPr lang="en-US" dirty="0" err="1" smtClean="0"/>
              <a:t>labourers</a:t>
            </a:r>
            <a:r>
              <a:rPr lang="en-US" dirty="0" smtClean="0"/>
              <a:t> with him and set out to plant trees. He would walk -----------------to plant trees , carrying with him some dry food and water. He would pay all the ---------------- from his own pocket.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"/>
            <a:ext cx="12192000" cy="6844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0671" y="3630706"/>
            <a:ext cx="4988859" cy="769441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Good by All Student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58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553" y="961292"/>
            <a:ext cx="3775639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IDENTTIY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2333297"/>
            <a:ext cx="4871545" cy="419362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shafiqul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islam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Sonaton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Kaunia,Rangpur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Mail:shafiqulislam42347@gmail.com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1614" y="2333297"/>
            <a:ext cx="5115909" cy="419362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 : Eight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Unit: Five , Lesson: Four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Date:27/11/2020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62" y="1746848"/>
            <a:ext cx="4422371" cy="3980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7" y="1746848"/>
            <a:ext cx="3361765" cy="3980711"/>
          </a:xfrm>
          <a:prstGeom prst="rect">
            <a:avLst/>
          </a:prstGeom>
          <a:gradFill flip="none" rotWithShape="1">
            <a:gsLst>
              <a:gs pos="66000">
                <a:schemeClr val="accent1">
                  <a:lumMod val="89000"/>
                </a:schemeClr>
              </a:gs>
              <a:gs pos="61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2749194" y="628885"/>
            <a:ext cx="5063547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51384" y="6104217"/>
            <a:ext cx="3501578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LIKE </a:t>
            </a:r>
            <a:r>
              <a:rPr lang="en-US" sz="3200" dirty="0" smtClean="0"/>
              <a:t>TREES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4" y="1746848"/>
            <a:ext cx="3259016" cy="39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2" y="2073234"/>
            <a:ext cx="3425371" cy="340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143000"/>
            <a:ext cx="3236685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41" y="1143000"/>
            <a:ext cx="295445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800" y="5715000"/>
            <a:ext cx="4586514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1449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880"/>
              </p:ext>
            </p:extLst>
          </p:nvPr>
        </p:nvGraphicFramePr>
        <p:xfrm>
          <a:off x="2694652" y="3173123"/>
          <a:ext cx="7062952" cy="151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3330720" imgH="647280" progId="Package">
                  <p:embed/>
                </p:oleObj>
              </mc:Choice>
              <mc:Fallback>
                <p:oleObj name="Packager Shell Object" showAsIcon="1" r:id="rId3" imgW="3330720" imgH="6472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652" y="3173123"/>
                        <a:ext cx="7062952" cy="15134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1595" y="1426308"/>
            <a:ext cx="6224954" cy="584775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video  gigantic mango tree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84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21" y="463341"/>
            <a:ext cx="4771293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Lesson Declaration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850867"/>
            <a:ext cx="6471139" cy="3705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0062" y="4677508"/>
            <a:ext cx="6013938" cy="707886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MAN WHO LOVES TREES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46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/>
          <p:cNvSpPr/>
          <p:nvPr/>
        </p:nvSpPr>
        <p:spPr>
          <a:xfrm>
            <a:off x="3604846" y="1035538"/>
            <a:ext cx="4407877" cy="867508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LESSON OUTCOME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0950" y="3213799"/>
            <a:ext cx="7949837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smtClean="0"/>
              <a:t>They will able to some new  words.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smtClean="0"/>
              <a:t>Choose the correct answer to each question from the </a:t>
            </a:r>
            <a:r>
              <a:rPr lang="en-US" sz="1600" dirty="0" smtClean="0"/>
              <a:t>alternatives </a:t>
            </a:r>
            <a:r>
              <a:rPr lang="en-US" sz="1600" dirty="0" smtClean="0"/>
              <a:t>of the above text.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smtClean="0"/>
              <a:t>Answer the following questions from your reading of the above text.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smtClean="0"/>
              <a:t>Fill in the gaps with appropriate words.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28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354" y="738554"/>
            <a:ext cx="509953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Silent reading by students: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7" y="2112579"/>
            <a:ext cx="3535838" cy="4288221"/>
          </a:xfrm>
          <a:prstGeom prst="rect">
            <a:avLst/>
          </a:prstGeom>
        </p:spPr>
      </p:pic>
      <p:pic>
        <p:nvPicPr>
          <p:cNvPr id="6" name="Picture 5" descr="eh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57" y="2364828"/>
            <a:ext cx="4078224" cy="4035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879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072" y="480646"/>
            <a:ext cx="3141785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Word meaning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66" y="1284850"/>
            <a:ext cx="1689100" cy="1274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34" y="2300069"/>
            <a:ext cx="1433732" cy="1725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90" y="4046104"/>
            <a:ext cx="1739010" cy="147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25" y="5576903"/>
            <a:ext cx="1339668" cy="1110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8034" y="1780759"/>
            <a:ext cx="1688123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dirty="0" smtClean="0"/>
              <a:t>Gigantic tree</a:t>
            </a:r>
          </a:p>
          <a:p>
            <a:r>
              <a:rPr lang="bn-BD" dirty="0" smtClean="0"/>
              <a:t>  বড় গাছ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9634" y="2913431"/>
            <a:ext cx="168812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en-US" dirty="0" smtClean="0"/>
              <a:t>Nature lover</a:t>
            </a:r>
          </a:p>
          <a:p>
            <a:r>
              <a:rPr lang="bn-BD" dirty="0" smtClean="0"/>
              <a:t>প্রকৃতি প্রেমিক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7011" y="4459850"/>
            <a:ext cx="1688122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en-US" dirty="0" smtClean="0"/>
              <a:t>Barber</a:t>
            </a:r>
          </a:p>
          <a:p>
            <a:r>
              <a:rPr lang="bn-BD" dirty="0" smtClean="0"/>
              <a:t>    নাপিত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7010" y="5808942"/>
            <a:ext cx="168812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en-US" dirty="0" smtClean="0"/>
              <a:t>Sapling</a:t>
            </a:r>
          </a:p>
          <a:p>
            <a:r>
              <a:rPr lang="bn-BD" dirty="0" smtClean="0"/>
              <a:t>    চারা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403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55</cp:revision>
  <dcterms:created xsi:type="dcterms:W3CDTF">2020-11-27T11:47:34Z</dcterms:created>
  <dcterms:modified xsi:type="dcterms:W3CDTF">2020-11-27T17:56:28Z</dcterms:modified>
</cp:coreProperties>
</file>