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2" r:id="rId3"/>
    <p:sldId id="262" r:id="rId4"/>
    <p:sldId id="276" r:id="rId5"/>
    <p:sldId id="263" r:id="rId6"/>
    <p:sldId id="261" r:id="rId7"/>
    <p:sldId id="264" r:id="rId8"/>
    <p:sldId id="265" r:id="rId9"/>
    <p:sldId id="285" r:id="rId10"/>
    <p:sldId id="266" r:id="rId11"/>
    <p:sldId id="267" r:id="rId12"/>
    <p:sldId id="268" r:id="rId13"/>
    <p:sldId id="256" r:id="rId14"/>
    <p:sldId id="257" r:id="rId15"/>
    <p:sldId id="269" r:id="rId16"/>
    <p:sldId id="270" r:id="rId17"/>
    <p:sldId id="277" r:id="rId18"/>
    <p:sldId id="286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janeid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CF6384-5344-4DAC-8012-83E1CCCE86FA}"/>
              </a:ext>
            </a:extLst>
          </p:cNvPr>
          <p:cNvGrpSpPr/>
          <p:nvPr/>
        </p:nvGrpSpPr>
        <p:grpSpPr>
          <a:xfrm>
            <a:off x="359514" y="304800"/>
            <a:ext cx="8284314" cy="6248400"/>
            <a:chOff x="359514" y="304800"/>
            <a:chExt cx="8284314" cy="6248400"/>
          </a:xfrm>
        </p:grpSpPr>
        <p:sp>
          <p:nvSpPr>
            <p:cNvPr id="11" name="TextBox 10"/>
            <p:cNvSpPr txBox="1"/>
            <p:nvPr/>
          </p:nvSpPr>
          <p:spPr>
            <a:xfrm>
              <a:off x="359514" y="609600"/>
              <a:ext cx="1447800" cy="540147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</a:t>
              </a:r>
            </a:p>
            <a:p>
              <a:r>
                <a:rPr lang="bn-BD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2D4DB6-42B9-4051-9B2E-AE23B8511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28" y="304800"/>
              <a:ext cx="6400800" cy="6248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791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ভিটামিন-এ দৃষ্টি বৃদ্ধি করে ও রাত কানা রোগ প্রতিরোধ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4278A-8699-4DB2-9EAA-0F5D8BA6A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54864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ভিটামিন-বি কোথায় পাওয়া যায়?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0" y="2438400"/>
            <a:ext cx="3429000" cy="1905000"/>
            <a:chOff x="3048000" y="2438400"/>
            <a:chExt cx="3429000" cy="1905000"/>
          </a:xfrm>
        </p:grpSpPr>
        <p:sp>
          <p:nvSpPr>
            <p:cNvPr id="4" name="Oval 3"/>
            <p:cNvSpPr/>
            <p:nvPr/>
          </p:nvSpPr>
          <p:spPr>
            <a:xfrm>
              <a:off x="3048000" y="2438400"/>
              <a:ext cx="3429000" cy="1905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00400" y="3124200"/>
              <a:ext cx="304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ভিটামিন-বি এর উৎস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rot="10800000">
            <a:off x="2286000" y="2057400"/>
            <a:ext cx="990600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702392" y="4003208"/>
            <a:ext cx="1040981" cy="80696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19800" y="3810000"/>
            <a:ext cx="8382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6019800" y="2209800"/>
            <a:ext cx="914400" cy="762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000500" y="2324100"/>
            <a:ext cx="990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382294" y="4686300"/>
            <a:ext cx="989806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85800" y="762000"/>
            <a:ext cx="1828800" cy="1588532"/>
            <a:chOff x="685800" y="762000"/>
            <a:chExt cx="1828800" cy="1588532"/>
          </a:xfrm>
        </p:grpSpPr>
        <p:pic>
          <p:nvPicPr>
            <p:cNvPr id="14" name="Picture 13" descr="inতগদজ78de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762000"/>
              <a:ext cx="1828800" cy="10872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85800" y="19812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মাংশ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05200" y="533400"/>
            <a:ext cx="2078496" cy="1817132"/>
            <a:chOff x="3505200" y="533400"/>
            <a:chExt cx="2078496" cy="1817132"/>
          </a:xfrm>
        </p:grpSpPr>
        <p:pic>
          <p:nvPicPr>
            <p:cNvPr id="15" name="Picture 14" descr="imageৈ5ূ6বহগ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533400"/>
              <a:ext cx="2078496" cy="1295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505200" y="1981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দুধ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58000" y="533400"/>
            <a:ext cx="1828800" cy="1893332"/>
            <a:chOff x="6858000" y="533400"/>
            <a:chExt cx="1828800" cy="1893332"/>
          </a:xfrm>
        </p:grpSpPr>
        <p:pic>
          <p:nvPicPr>
            <p:cNvPr id="16" name="Picture 15" descr="ীিনুিবপimag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0" y="533400"/>
              <a:ext cx="1828800" cy="141283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239000" y="2057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ডিম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05600" y="4343400"/>
            <a:ext cx="1819275" cy="1817132"/>
            <a:chOff x="6705600" y="4343400"/>
            <a:chExt cx="1819275" cy="1817132"/>
          </a:xfrm>
        </p:grpSpPr>
        <p:pic>
          <p:nvPicPr>
            <p:cNvPr id="18" name="Picture 17" descr="inদগক9হ8হব87dex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5600" y="4343400"/>
              <a:ext cx="1819275" cy="126001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934200" y="5791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/>
                <a:t>শিম 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38600" y="5181600"/>
            <a:ext cx="2209800" cy="1676400"/>
            <a:chOff x="4038600" y="5181600"/>
            <a:chExt cx="2209800" cy="1676400"/>
          </a:xfrm>
        </p:grpSpPr>
        <p:pic>
          <p:nvPicPr>
            <p:cNvPr id="17" name="Picture 16" descr="indeীূবপহর7গx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8600" y="5181600"/>
              <a:ext cx="1857375" cy="1143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114800" y="6477000"/>
              <a:ext cx="2133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গম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4953000"/>
            <a:ext cx="2286000" cy="1817132"/>
            <a:chOff x="457200" y="4953000"/>
            <a:chExt cx="2286000" cy="1817132"/>
          </a:xfrm>
        </p:grpSpPr>
        <p:pic>
          <p:nvPicPr>
            <p:cNvPr id="19" name="Picture 18" descr="indeকক8গ8গx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4953000"/>
              <a:ext cx="2286000" cy="161818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66800" y="6400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কলিজা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ভিটামিন-বি এর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ী56ব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98270"/>
            <a:ext cx="2209800" cy="1325880"/>
          </a:xfrm>
          <a:prstGeom prst="rect">
            <a:avLst/>
          </a:prstGeom>
        </p:spPr>
      </p:pic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124200"/>
            <a:ext cx="2269067" cy="1276350"/>
          </a:xfrm>
          <a:prstGeom prst="rect">
            <a:avLst/>
          </a:prstGeom>
        </p:spPr>
      </p:pic>
      <p:pic>
        <p:nvPicPr>
          <p:cNvPr id="5" name="Picture 4" descr="base_1478966038-88888888888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953000"/>
            <a:ext cx="2286000" cy="1451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1524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খাদ্য পরিপাকে সাহায্য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505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হৃদপিন্ড ভাল রাখতে সাহায্য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410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স্নায়ূর কাজ সঠিক ভাবে করতে সাহায্য করে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2200" y="1752600"/>
            <a:ext cx="1295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90800" y="5562600"/>
            <a:ext cx="1295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3657600"/>
            <a:ext cx="1295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ভিটামিন-সি কোথায় পাওয়া যায়?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0" y="2438400"/>
            <a:ext cx="3429000" cy="1905000"/>
            <a:chOff x="3048000" y="2438400"/>
            <a:chExt cx="3429000" cy="1905000"/>
          </a:xfrm>
        </p:grpSpPr>
        <p:sp>
          <p:nvSpPr>
            <p:cNvPr id="6" name="Oval 5"/>
            <p:cNvSpPr/>
            <p:nvPr/>
          </p:nvSpPr>
          <p:spPr>
            <a:xfrm>
              <a:off x="3048000" y="2438400"/>
              <a:ext cx="3429000" cy="1905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3124200"/>
              <a:ext cx="304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ভিটামিন-এ এর উৎস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rot="10800000">
            <a:off x="2286000" y="2057400"/>
            <a:ext cx="990600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702392" y="4003208"/>
            <a:ext cx="1040981" cy="80696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19800" y="3810000"/>
            <a:ext cx="8382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019800" y="2209800"/>
            <a:ext cx="914400" cy="762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4600135" y="1816446"/>
            <a:ext cx="75406" cy="60880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382294" y="4686300"/>
            <a:ext cx="989806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09600" y="669804"/>
            <a:ext cx="1905000" cy="1909328"/>
            <a:chOff x="609600" y="669804"/>
            <a:chExt cx="1905000" cy="1909328"/>
          </a:xfrm>
        </p:grpSpPr>
        <p:pic>
          <p:nvPicPr>
            <p:cNvPr id="16" name="Picture 15" descr="inde3456ব7হ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669804"/>
              <a:ext cx="1905000" cy="140330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14400" y="2209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লেবু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7600" y="762000"/>
            <a:ext cx="1905000" cy="914400"/>
            <a:chOff x="3657600" y="685800"/>
            <a:chExt cx="1828800" cy="1524000"/>
          </a:xfrm>
        </p:grpSpPr>
        <p:pic>
          <p:nvPicPr>
            <p:cNvPr id="17" name="Picture 16" descr="imূব6হ7ag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685800"/>
              <a:ext cx="1752600" cy="126319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419600" y="1828800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পেয়ারা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81800" y="762000"/>
            <a:ext cx="1981200" cy="1664732"/>
            <a:chOff x="6781800" y="762000"/>
            <a:chExt cx="1981200" cy="1664732"/>
          </a:xfrm>
        </p:grpSpPr>
        <p:pic>
          <p:nvPicPr>
            <p:cNvPr id="18" name="Picture 17" descr="indরকতদগহ7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1800" y="762000"/>
              <a:ext cx="1905000" cy="126769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086600" y="20574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আমলকি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29400" y="4343400"/>
            <a:ext cx="2209800" cy="1664732"/>
            <a:chOff x="6629400" y="4343400"/>
            <a:chExt cx="2209800" cy="1664732"/>
          </a:xfrm>
        </p:grpSpPr>
        <p:pic>
          <p:nvPicPr>
            <p:cNvPr id="19" name="Picture 18" descr="inীূ6ব7হ654dex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9400" y="4343400"/>
              <a:ext cx="2209800" cy="14651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781800" y="56388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টমেটো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10000" y="5105400"/>
            <a:ext cx="2057400" cy="1664732"/>
            <a:chOff x="3810000" y="5105400"/>
            <a:chExt cx="2057400" cy="1664732"/>
          </a:xfrm>
        </p:grpSpPr>
        <p:pic>
          <p:nvPicPr>
            <p:cNvPr id="21" name="Picture 20" descr="indীূবহগদex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0" y="5105400"/>
              <a:ext cx="2057400" cy="128225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038600" y="64008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জাম্বুরা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38200" y="4876800"/>
            <a:ext cx="2057400" cy="1588532"/>
            <a:chOff x="838200" y="4876800"/>
            <a:chExt cx="2057400" cy="1588532"/>
          </a:xfrm>
        </p:grpSpPr>
        <p:pic>
          <p:nvPicPr>
            <p:cNvPr id="20" name="Picture 19" descr="ind্ূুবপরকex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200" y="4876800"/>
              <a:ext cx="1828800" cy="127132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143000" y="60960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কলমি শাক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ভিটামিন-সি এর উপকারীতা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বুব78গ0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2438400" cy="1528293"/>
          </a:xfrm>
          <a:prstGeom prst="rect">
            <a:avLst/>
          </a:prstGeom>
        </p:spPr>
      </p:pic>
      <p:pic>
        <p:nvPicPr>
          <p:cNvPr id="4" name="Picture 3" descr="iীাূবহগদ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24200"/>
            <a:ext cx="2349385" cy="1266825"/>
          </a:xfrm>
          <a:prstGeom prst="rect">
            <a:avLst/>
          </a:prstGeom>
        </p:spPr>
      </p:pic>
      <p:pic>
        <p:nvPicPr>
          <p:cNvPr id="5" name="Picture 4" descr="indাীিু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59114" y="4298686"/>
            <a:ext cx="1447801" cy="2604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1600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হাড় মজবুত করে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3581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দাঁত সুস্থ রাখে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105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ক্ষত শুকাতে সাহায্য করে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00400" y="1903412"/>
            <a:ext cx="1905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0400" y="3733800"/>
            <a:ext cx="1905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5410200"/>
            <a:ext cx="1905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ভিটামিন-ডি এর উৎস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0" y="2590800"/>
            <a:ext cx="3429000" cy="1905000"/>
            <a:chOff x="3048000" y="2438400"/>
            <a:chExt cx="3429000" cy="1905000"/>
          </a:xfrm>
        </p:grpSpPr>
        <p:sp>
          <p:nvSpPr>
            <p:cNvPr id="4" name="Oval 3"/>
            <p:cNvSpPr/>
            <p:nvPr/>
          </p:nvSpPr>
          <p:spPr>
            <a:xfrm>
              <a:off x="3048000" y="2438400"/>
              <a:ext cx="3429000" cy="1905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00400" y="3124200"/>
              <a:ext cx="304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ভিটামিন-এ এর উৎস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rot="10800000">
            <a:off x="2286000" y="2209800"/>
            <a:ext cx="990600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879982" y="4130418"/>
            <a:ext cx="838202" cy="65456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19800" y="3962400"/>
            <a:ext cx="8382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6019800" y="2362200"/>
            <a:ext cx="914400" cy="762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28600" y="685800"/>
            <a:ext cx="2286000" cy="1817132"/>
            <a:chOff x="228600" y="685800"/>
            <a:chExt cx="2286000" cy="1817132"/>
          </a:xfrm>
        </p:grpSpPr>
        <p:pic>
          <p:nvPicPr>
            <p:cNvPr id="12" name="Picture 11" descr="imageৈ5ূ6বহগ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685800"/>
              <a:ext cx="2286000" cy="14247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62000" y="2133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দুধ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29400" y="533400"/>
            <a:ext cx="2034337" cy="2121932"/>
            <a:chOff x="6629400" y="533400"/>
            <a:chExt cx="2034337" cy="2121932"/>
          </a:xfrm>
        </p:grpSpPr>
        <p:pic>
          <p:nvPicPr>
            <p:cNvPr id="13" name="Picture 12" descr="ীিনুিবপimag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400" y="533400"/>
              <a:ext cx="2034337" cy="15716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315200" y="2286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ডিম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6000" y="4572000"/>
            <a:ext cx="2362200" cy="2121932"/>
            <a:chOff x="6096000" y="4572000"/>
            <a:chExt cx="2362200" cy="2121932"/>
          </a:xfrm>
        </p:grpSpPr>
        <p:pic>
          <p:nvPicPr>
            <p:cNvPr id="14" name="Picture 13" descr="indসপুূপব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4572000"/>
              <a:ext cx="2362200" cy="162128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477000" y="63246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মাখন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0" y="4876800"/>
            <a:ext cx="2057400" cy="1664732"/>
            <a:chOff x="1524000" y="4876800"/>
            <a:chExt cx="2057400" cy="1664732"/>
          </a:xfrm>
        </p:grpSpPr>
        <p:pic>
          <p:nvPicPr>
            <p:cNvPr id="15" name="Picture 14" descr="imagপপুিু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0" y="4876800"/>
              <a:ext cx="2057400" cy="135179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24000" y="61722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সকালের রোদ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বুব78গ0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2438400" cy="1528293"/>
          </a:xfrm>
          <a:prstGeom prst="rect">
            <a:avLst/>
          </a:prstGeom>
        </p:spPr>
      </p:pic>
      <p:pic>
        <p:nvPicPr>
          <p:cNvPr id="3" name="Picture 2" descr="iীাূবহগদ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2349385" cy="1266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1524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হাড় মজবুত করে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3505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দাঁত সুস্থ রাখে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1827212"/>
            <a:ext cx="1905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00400" y="3657600"/>
            <a:ext cx="1905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152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ভিটামিন-ডি এর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aseline="300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30124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CC099-B464-46E2-BE5B-235196DE306E}"/>
              </a:ext>
            </a:extLst>
          </p:cNvPr>
          <p:cNvSpPr/>
          <p:nvPr/>
        </p:nvSpPr>
        <p:spPr>
          <a:xfrm>
            <a:off x="1131277" y="3901038"/>
            <a:ext cx="685799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১ ।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?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কোন ভিটামিনের অভাবে ঘা সহজে শুকায় না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কিসে ভিটামিন-এ পাওয়া যায়?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আমলকিতে কোন ভিটামিন পাওয়া যায়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50105-DB8C-4E7E-907C-9A6B03694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91" y="167208"/>
            <a:ext cx="2856577" cy="2856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19800" y="325644"/>
            <a:ext cx="2978624" cy="153196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5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7" y="215663"/>
            <a:ext cx="5593668" cy="42801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5181600"/>
            <a:ext cx="888642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আমরা কেন নিয়মিত ভিটামিন যুক্ত খাদ্য খাব,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D16C86-5024-4189-8AFE-414FD85C9DB6}"/>
              </a:ext>
            </a:extLst>
          </p:cNvPr>
          <p:cNvGrpSpPr/>
          <p:nvPr/>
        </p:nvGrpSpPr>
        <p:grpSpPr>
          <a:xfrm>
            <a:off x="990600" y="1066800"/>
            <a:ext cx="7616776" cy="5471279"/>
            <a:chOff x="990600" y="1066800"/>
            <a:chExt cx="7616776" cy="5471279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1066800"/>
              <a:ext cx="3124200" cy="1447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800" dirty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350A5F-0EFF-4B13-970C-1E7EC07A2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066800"/>
              <a:ext cx="4873576" cy="54712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7C4F135-2633-4C47-A66F-D8932C948C6B}"/>
              </a:ext>
            </a:extLst>
          </p:cNvPr>
          <p:cNvGrpSpPr/>
          <p:nvPr/>
        </p:nvGrpSpPr>
        <p:grpSpPr>
          <a:xfrm>
            <a:off x="228600" y="275034"/>
            <a:ext cx="8686800" cy="6123421"/>
            <a:chOff x="228600" y="275034"/>
            <a:chExt cx="8686800" cy="61234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820EB3-4B4D-4142-A248-22A33A92389C}"/>
                </a:ext>
              </a:extLst>
            </p:cNvPr>
            <p:cNvSpPr/>
            <p:nvPr/>
          </p:nvSpPr>
          <p:spPr>
            <a:xfrm>
              <a:off x="5280655" y="3505200"/>
              <a:ext cx="3276609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28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শ্রেণি : ষষ্ঠ </a:t>
              </a:r>
              <a:endParaRPr lang="bn-BD" sz="2800" dirty="0">
                <a:solidFill>
                  <a:srgbClr val="DAEDEF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28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বিষয় : বিজ্ঞান </a:t>
              </a:r>
              <a:endPara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24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ত্রয়োদশ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24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পু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ষ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en-US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ি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 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pPr lvl="0">
                <a:defRPr/>
              </a:pP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সময় : 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০ মিনিট তারিখ : ২৮/১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/২০20 খ্রিঃ  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702319-ED7E-472D-9349-7E90BD405367}"/>
                </a:ext>
              </a:extLst>
            </p:cNvPr>
            <p:cNvSpPr/>
            <p:nvPr/>
          </p:nvSpPr>
          <p:spPr>
            <a:xfrm>
              <a:off x="1473591" y="1660112"/>
              <a:ext cx="1788306" cy="160020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747A2C-4CDE-485C-97B7-7373AF0888E5}"/>
                </a:ext>
              </a:extLst>
            </p:cNvPr>
            <p:cNvSpPr/>
            <p:nvPr/>
          </p:nvSpPr>
          <p:spPr>
            <a:xfrm>
              <a:off x="944771" y="3597688"/>
              <a:ext cx="3235672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গার্লস স্কুল এন্ড কলেজ 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endParaRPr lang="bn-BD" sz="2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 </a:t>
              </a:r>
              <a:r>
                <a:rPr lang="en-US" sz="16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mijan</a:t>
              </a:r>
              <a:r>
                <a:rPr lang="bn-BD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eid</a:t>
              </a:r>
              <a:r>
                <a:rPr lang="en-US" sz="1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@gmail.com</a:t>
              </a:r>
              <a:endPara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: 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01715572082</a:t>
              </a:r>
            </a:p>
          </p:txBody>
        </p:sp>
        <p:grpSp>
          <p:nvGrpSpPr>
            <p:cNvPr id="2" name="Group 11">
              <a:extLst>
                <a:ext uri="{FF2B5EF4-FFF2-40B4-BE49-F238E27FC236}">
                  <a16:creationId xmlns:a16="http://schemas.microsoft.com/office/drawing/2014/main" id="{57E85A1F-15F2-4845-AA53-F75E56FC5071}"/>
                </a:ext>
              </a:extLst>
            </p:cNvPr>
            <p:cNvGrpSpPr/>
            <p:nvPr/>
          </p:nvGrpSpPr>
          <p:grpSpPr>
            <a:xfrm>
              <a:off x="228600" y="1524000"/>
              <a:ext cx="8686800" cy="4874455"/>
              <a:chOff x="609600" y="381000"/>
              <a:chExt cx="8001000" cy="60198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33DBEF-EAA7-4DE3-9DC7-894643A52BBC}"/>
                  </a:ext>
                </a:extLst>
              </p:cNvPr>
              <p:cNvSpPr/>
              <p:nvPr/>
            </p:nvSpPr>
            <p:spPr>
              <a:xfrm>
                <a:off x="609600" y="381000"/>
                <a:ext cx="8001000" cy="6019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B423B6-E99A-4D19-A810-576D157BB86D}"/>
                  </a:ext>
                </a:extLst>
              </p:cNvPr>
              <p:cNvSpPr/>
              <p:nvPr/>
            </p:nvSpPr>
            <p:spPr>
              <a:xfrm>
                <a:off x="4572000" y="381000"/>
                <a:ext cx="45719" cy="6019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2C8D63-6191-40DB-A925-6D843E6E7953}"/>
                </a:ext>
              </a:extLst>
            </p:cNvPr>
            <p:cNvSpPr/>
            <p:nvPr/>
          </p:nvSpPr>
          <p:spPr>
            <a:xfrm>
              <a:off x="3762012" y="275034"/>
              <a:ext cx="232101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F40D71-564D-44BF-9C8C-CEEE97504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800" y="1676400"/>
              <a:ext cx="1551482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89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ksobgi_file-photo_Samakal-59d79d0a79d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2844800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E76E-A339-4940-9311-8C20986EC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92" y="381000"/>
            <a:ext cx="2642616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0B8BBD-1761-4D3B-9973-D803C67E6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404446"/>
            <a:ext cx="2619375" cy="213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8D1919-A1D0-405E-AD38-8A040633E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2857500"/>
            <a:ext cx="2609850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416AB1-B4D5-4B4E-BC00-C2A64BCCD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26" y="2762250"/>
            <a:ext cx="2466975" cy="184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DEB9CF-E657-424F-8739-4C9024720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12428"/>
            <a:ext cx="2895600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E0461E-99C6-4EAF-B90D-ED6CBB9314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06754"/>
            <a:ext cx="3271301" cy="1786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F27B3E-C663-450E-9571-916B1D7CD3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56551"/>
            <a:ext cx="2314575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 b="14282"/>
          <a:stretch/>
        </p:blipFill>
        <p:spPr>
          <a:xfrm>
            <a:off x="914400" y="228600"/>
            <a:ext cx="7772401" cy="535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B2467-C0CD-45D2-9767-BC3D46BB6978}"/>
              </a:ext>
            </a:extLst>
          </p:cNvPr>
          <p:cNvSpPr txBox="1"/>
          <p:nvPr/>
        </p:nvSpPr>
        <p:spPr>
          <a:xfrm>
            <a:off x="1828800" y="5828307"/>
            <a:ext cx="59436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খাদ্যগুলি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কি পাওয়া যায়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140105"/>
            <a:ext cx="3744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A2109-D4FB-4CD6-B8EF-7F59725658F8}"/>
              </a:ext>
            </a:extLst>
          </p:cNvPr>
          <p:cNvSpPr txBox="1"/>
          <p:nvPr/>
        </p:nvSpPr>
        <p:spPr>
          <a:xfrm>
            <a:off x="609600" y="457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7F7C9-7780-4535-9CB9-488D3967F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12685"/>
            <a:ext cx="4191000" cy="2660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3048000"/>
            <a:ext cx="78486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এ পাঠ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......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ভিটামিন কি তা বলতে পারবে,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বিভিন্ন ভিটামিন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উৎস সনাক্ত করতে পারবে,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এর অভাবে কি হয় তা বর্ণনা করতে পারবে,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সমূহের কাজ ব্যাখ্যা করতে পারবে।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1549E0-FF65-4BF7-926D-0BEEE82AB230}"/>
              </a:ext>
            </a:extLst>
          </p:cNvPr>
          <p:cNvSpPr/>
          <p:nvPr/>
        </p:nvSpPr>
        <p:spPr>
          <a:xfrm>
            <a:off x="2819400" y="381000"/>
            <a:ext cx="39533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86797"/>
            <a:ext cx="91440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আমাদের খাদ্যের এক প্রকার জৈব রাসায়নিক উপাদান যা সামান্ন পরিমান থেকে আমাদের বিভিন্ন রোগ প্রতিরোধ করে, তাকে ভিটামিন বলে।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খাদ্যে বিভিন্ন প্রকার ভিটামিন পাওয়া যায় যেমনঃ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ভিটামিন-এ, ভিটামিন-বি, ভিটামিন-সি, ভিটামিন-ডি ইত্যাদি।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D18910-2A6C-409B-BD1D-016E65641725}"/>
              </a:ext>
            </a:extLst>
          </p:cNvPr>
          <p:cNvSpPr/>
          <p:nvPr/>
        </p:nvSpPr>
        <p:spPr>
          <a:xfrm>
            <a:off x="2819400" y="301104"/>
            <a:ext cx="39901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ভিটামিন কি?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ভিটামিন-এ কোথায় পাওয়া যায়?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0" y="2438400"/>
            <a:ext cx="3429000" cy="1905000"/>
            <a:chOff x="3048000" y="2438400"/>
            <a:chExt cx="3429000" cy="1905000"/>
          </a:xfrm>
        </p:grpSpPr>
        <p:sp>
          <p:nvSpPr>
            <p:cNvPr id="11" name="Oval 10"/>
            <p:cNvSpPr/>
            <p:nvPr/>
          </p:nvSpPr>
          <p:spPr>
            <a:xfrm>
              <a:off x="3048000" y="2438400"/>
              <a:ext cx="3429000" cy="1905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0400" y="3124200"/>
              <a:ext cx="304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ভিটামিন-এ এর উৎস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rot="10800000">
            <a:off x="2286000" y="2057400"/>
            <a:ext cx="990600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702392" y="4003208"/>
            <a:ext cx="1040981" cy="80696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19800" y="3810000"/>
            <a:ext cx="8382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</p:cNvCxnSpPr>
          <p:nvPr/>
        </p:nvCxnSpPr>
        <p:spPr>
          <a:xfrm flipV="1">
            <a:off x="6248400" y="3200400"/>
            <a:ext cx="1371600" cy="2161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6019800" y="2209800"/>
            <a:ext cx="914400" cy="762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000500" y="2324100"/>
            <a:ext cx="990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2294" y="4686300"/>
            <a:ext cx="989806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09600" y="1143000"/>
            <a:ext cx="1913183" cy="1283732"/>
            <a:chOff x="609600" y="1143000"/>
            <a:chExt cx="1913183" cy="1283732"/>
          </a:xfrm>
        </p:grpSpPr>
        <p:pic>
          <p:nvPicPr>
            <p:cNvPr id="3" name="Picture 2" descr="indতকররহপপe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143000"/>
              <a:ext cx="1913183" cy="96264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914400" y="2057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আম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76600" y="685800"/>
            <a:ext cx="1634682" cy="1588532"/>
            <a:chOff x="3276600" y="685800"/>
            <a:chExt cx="1634682" cy="1588532"/>
          </a:xfrm>
        </p:grpSpPr>
        <p:pic>
          <p:nvPicPr>
            <p:cNvPr id="5" name="Picture 4" descr="indিনুীিুী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6600" y="685800"/>
              <a:ext cx="1634682" cy="112611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3505200" y="1905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কাঁঠাল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67400" y="457200"/>
            <a:ext cx="2278117" cy="2133600"/>
            <a:chOff x="5867400" y="457200"/>
            <a:chExt cx="2278117" cy="2133600"/>
          </a:xfrm>
        </p:grpSpPr>
        <p:pic>
          <p:nvPicPr>
            <p:cNvPr id="6" name="Picture 5" descr="papরবগ7গদaya2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457200"/>
              <a:ext cx="2278117" cy="166642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162800" y="2209800"/>
              <a:ext cx="838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পেঁপে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72400" y="2362200"/>
            <a:ext cx="1371600" cy="1371600"/>
            <a:chOff x="7391400" y="2362200"/>
            <a:chExt cx="1371600" cy="1524000"/>
          </a:xfrm>
        </p:grpSpPr>
        <p:pic>
          <p:nvPicPr>
            <p:cNvPr id="4" name="Picture 3" descr="indলবরex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1400" y="2362200"/>
              <a:ext cx="1362235" cy="136223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696200" y="3505200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গাজর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0825" y="4343400"/>
            <a:ext cx="2543175" cy="2209800"/>
            <a:chOff x="6600825" y="4343400"/>
            <a:chExt cx="2543175" cy="2209800"/>
          </a:xfrm>
        </p:grpSpPr>
        <p:pic>
          <p:nvPicPr>
            <p:cNvPr id="8" name="Picture 7" descr="indeকক8গ8গx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0825" y="4343400"/>
              <a:ext cx="2543175" cy="180022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162800" y="6172200"/>
              <a:ext cx="838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কলিজা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33800" y="5181600"/>
            <a:ext cx="1804117" cy="1588532"/>
            <a:chOff x="3733800" y="5181600"/>
            <a:chExt cx="1804117" cy="1588532"/>
          </a:xfrm>
        </p:grpSpPr>
        <p:pic>
          <p:nvPicPr>
            <p:cNvPr id="10" name="Picture 9" descr="indসপুূপবex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3800" y="5181600"/>
              <a:ext cx="1804117" cy="123825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3810000" y="6400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পনির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8200" y="4824805"/>
            <a:ext cx="1981200" cy="2033195"/>
            <a:chOff x="838200" y="4824805"/>
            <a:chExt cx="1981200" cy="2033195"/>
          </a:xfrm>
        </p:grpSpPr>
        <p:pic>
          <p:nvPicPr>
            <p:cNvPr id="9" name="Picture 8" descr="ীিনুিবপimages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200" y="4824805"/>
              <a:ext cx="1981200" cy="1530574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066800" y="64886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ডিম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4800" y="2590800"/>
            <a:ext cx="2313214" cy="1740932"/>
            <a:chOff x="304800" y="2667000"/>
            <a:chExt cx="2313214" cy="1740932"/>
          </a:xfrm>
        </p:grpSpPr>
        <p:pic>
          <p:nvPicPr>
            <p:cNvPr id="7" name="Picture 6" descr="ima33া3াীes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4800" y="2667000"/>
              <a:ext cx="2313214" cy="12954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304800" y="4038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লাল ও সবুজ শাক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rot="10800000">
            <a:off x="2133600" y="3581400"/>
            <a:ext cx="1219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304800"/>
            <a:ext cx="373380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759655" y="5562600"/>
            <a:ext cx="73914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4400" dirty="0">
                <a:latin typeface="NikoshBAN" pitchFamily="2" charset="0"/>
                <a:cs typeface="NikoshBAN" pitchFamily="2" charset="0"/>
              </a:rPr>
              <a:t>ভিটামিন সি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আছে কোন ফলে  তা লিখ ।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4591837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338286" cy="467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331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Computer</dc:creator>
  <cp:lastModifiedBy>Mijan</cp:lastModifiedBy>
  <cp:revision>73</cp:revision>
  <dcterms:created xsi:type="dcterms:W3CDTF">2006-08-16T00:00:00Z</dcterms:created>
  <dcterms:modified xsi:type="dcterms:W3CDTF">2020-11-28T17:19:50Z</dcterms:modified>
</cp:coreProperties>
</file>