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8"/>
  </p:notesMasterIdLst>
  <p:sldIdLst>
    <p:sldId id="259" r:id="rId2"/>
    <p:sldId id="256" r:id="rId3"/>
    <p:sldId id="271" r:id="rId4"/>
    <p:sldId id="266" r:id="rId5"/>
    <p:sldId id="265" r:id="rId6"/>
    <p:sldId id="268" r:id="rId7"/>
    <p:sldId id="257" r:id="rId8"/>
    <p:sldId id="272" r:id="rId9"/>
    <p:sldId id="273" r:id="rId10"/>
    <p:sldId id="258" r:id="rId11"/>
    <p:sldId id="260" r:id="rId12"/>
    <p:sldId id="262" r:id="rId13"/>
    <p:sldId id="263" r:id="rId14"/>
    <p:sldId id="270" r:id="rId15"/>
    <p:sldId id="269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FF"/>
    <a:srgbClr val="00FFCC"/>
    <a:srgbClr val="FFFF00"/>
    <a:srgbClr val="FF3300"/>
    <a:srgbClr val="FF0066"/>
    <a:srgbClr val="FF99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61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A3775-9737-42C0-A33D-E07A6673BC2A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F824A6-AAE8-4623-A10D-CA03E5CA4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F824A6-AAE8-4623-A10D-CA03E5CA4B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67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F908-7888-4CDE-A559-1C251C247AD9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82EA-32DE-4827-9225-D49849CC3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67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F908-7888-4CDE-A559-1C251C247AD9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82EA-32DE-4827-9225-D49849CC3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5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F908-7888-4CDE-A559-1C251C247AD9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82EA-32DE-4827-9225-D49849CC3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3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F908-7888-4CDE-A559-1C251C247AD9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82EA-32DE-4827-9225-D49849CC3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23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F908-7888-4CDE-A559-1C251C247AD9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82EA-32DE-4827-9225-D49849CC3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0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F908-7888-4CDE-A559-1C251C247AD9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82EA-32DE-4827-9225-D49849CC3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6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F908-7888-4CDE-A559-1C251C247AD9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82EA-32DE-4827-9225-D49849CC3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6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F908-7888-4CDE-A559-1C251C247AD9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82EA-32DE-4827-9225-D49849CC3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4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F908-7888-4CDE-A559-1C251C247AD9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82EA-32DE-4827-9225-D49849CC3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4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F908-7888-4CDE-A559-1C251C247AD9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82EA-32DE-4827-9225-D49849CC3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0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1F908-7888-4CDE-A559-1C251C247AD9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D82EA-32DE-4827-9225-D49849CC3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3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1F908-7888-4CDE-A559-1C251C247AD9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82EA-32DE-4827-9225-D49849CC3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3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../media/image15.png"/><Relationship Id="rId7" Type="http://schemas.openxmlformats.org/officeDocument/2006/relationships/image" Target="../media/image18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tmp"/><Relationship Id="rId5" Type="http://schemas.openxmlformats.org/officeDocument/2006/relationships/image" Target="../media/image16.tmp"/><Relationship Id="rId4" Type="http://schemas.microsoft.com/office/2007/relationships/hdphoto" Target="../media/hdphoto2.wdp"/><Relationship Id="rId9" Type="http://schemas.openxmlformats.org/officeDocument/2006/relationships/image" Target="../media/image20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microsoft.com/office/2007/relationships/hdphoto" Target="../media/hdphoto3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141EFD1A-21C1-442F-B171-0E6CBB9B63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9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01A0D32F-95B5-4A4C-8721-B338CEB3309C}"/>
              </a:ext>
            </a:extLst>
          </p:cNvPr>
          <p:cNvSpPr/>
          <p:nvPr/>
        </p:nvSpPr>
        <p:spPr>
          <a:xfrm>
            <a:off x="250723" y="280219"/>
            <a:ext cx="11695471" cy="6312310"/>
          </a:xfrm>
          <a:prstGeom prst="frame">
            <a:avLst>
              <a:gd name="adj1" fmla="val 3855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B2B205-9A50-464E-B54E-3A8AAC2AF85B}"/>
              </a:ext>
            </a:extLst>
          </p:cNvPr>
          <p:cNvGrpSpPr/>
          <p:nvPr/>
        </p:nvGrpSpPr>
        <p:grpSpPr>
          <a:xfrm>
            <a:off x="586854" y="559558"/>
            <a:ext cx="11095630" cy="5725235"/>
            <a:chOff x="586854" y="559558"/>
            <a:chExt cx="11095630" cy="57252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4D4B94-E9EB-4D46-8479-EF0B90B66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54" y="559558"/>
              <a:ext cx="6455391" cy="57252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888DC4F-CB6C-4FED-A04D-2E102FE35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556" y="559559"/>
              <a:ext cx="4076928" cy="571841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A392EF-6D0F-4AF8-9134-2AF8B6D9291F}"/>
                </a:ext>
              </a:extLst>
            </p:cNvPr>
            <p:cNvSpPr/>
            <p:nvPr/>
          </p:nvSpPr>
          <p:spPr>
            <a:xfrm>
              <a:off x="5894614" y="3144756"/>
              <a:ext cx="3331271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9600" b="1" cap="none" spc="0" dirty="0">
                  <a:ln/>
                  <a:solidFill>
                    <a:srgbClr val="FF0066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sz="9600" b="1" cap="none" spc="0" dirty="0">
                  <a:ln/>
                  <a:solidFill>
                    <a:srgbClr val="0066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9600" b="1" cap="none" spc="0" dirty="0">
                  <a:ln/>
                  <a:solidFill>
                    <a:srgbClr val="C00000"/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9600" b="1" cap="none" spc="0" dirty="0">
                  <a:ln/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sz="9600" b="1" cap="none" spc="0" dirty="0">
                <a:ln/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5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FCBC628E-932E-4812-AA80-777E032AFE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7E257-77AE-4946-A3BA-4A0EE9525B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" t="8841" r="-1"/>
          <a:stretch/>
        </p:blipFill>
        <p:spPr>
          <a:xfrm>
            <a:off x="366853" y="1725582"/>
            <a:ext cx="2218577" cy="1126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04A508-6363-4DD1-B495-9D1C6C4B97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52" y="1864883"/>
            <a:ext cx="1496384" cy="11103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43EF3E-1106-4868-A4AF-5077980B7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24" y="1744508"/>
            <a:ext cx="1433098" cy="12324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7FEDD8-4480-4D37-8040-4F7434CA59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438" y="1890472"/>
            <a:ext cx="1428392" cy="11802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F36C37-839B-4405-A044-B045EA195D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5658" y="1791847"/>
            <a:ext cx="1909655" cy="107418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A3B854D-A3FF-4A7B-ABB3-023129DC46D1}"/>
              </a:ext>
            </a:extLst>
          </p:cNvPr>
          <p:cNvGrpSpPr/>
          <p:nvPr/>
        </p:nvGrpSpPr>
        <p:grpSpPr>
          <a:xfrm>
            <a:off x="563833" y="456989"/>
            <a:ext cx="1046162" cy="1164195"/>
            <a:chOff x="988141" y="1371600"/>
            <a:chExt cx="1076633" cy="870118"/>
          </a:xfrm>
        </p:grpSpPr>
        <p:sp>
          <p:nvSpPr>
            <p:cNvPr id="16" name="Speech Bubble: Oval 15">
              <a:extLst>
                <a:ext uri="{FF2B5EF4-FFF2-40B4-BE49-F238E27FC236}">
                  <a16:creationId xmlns:a16="http://schemas.microsoft.com/office/drawing/2014/main" id="{E85FBEAE-4F7D-4CFF-B944-DE215568027B}"/>
                </a:ext>
              </a:extLst>
            </p:cNvPr>
            <p:cNvSpPr/>
            <p:nvPr/>
          </p:nvSpPr>
          <p:spPr>
            <a:xfrm>
              <a:off x="988141" y="1371600"/>
              <a:ext cx="1076633" cy="796414"/>
            </a:xfrm>
            <a:prstGeom prst="wedgeEllipse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F6D02A-E5D6-4FC7-AD83-BB5D0784AD8F}"/>
                </a:ext>
              </a:extLst>
            </p:cNvPr>
            <p:cNvSpPr txBox="1"/>
            <p:nvPr/>
          </p:nvSpPr>
          <p:spPr>
            <a:xfrm>
              <a:off x="1120877" y="1533832"/>
              <a:ext cx="8996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বাম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3D0C677-D9EF-4127-A598-D1D1BE7419B4}"/>
              </a:ext>
            </a:extLst>
          </p:cNvPr>
          <p:cNvGrpSpPr/>
          <p:nvPr/>
        </p:nvGrpSpPr>
        <p:grpSpPr>
          <a:xfrm>
            <a:off x="10877267" y="627797"/>
            <a:ext cx="1191978" cy="1203607"/>
            <a:chOff x="10225547" y="1406013"/>
            <a:chExt cx="1101215" cy="806208"/>
          </a:xfrm>
        </p:grpSpPr>
        <p:sp>
          <p:nvSpPr>
            <p:cNvPr id="20" name="Speech Bubble: Oval 19">
              <a:extLst>
                <a:ext uri="{FF2B5EF4-FFF2-40B4-BE49-F238E27FC236}">
                  <a16:creationId xmlns:a16="http://schemas.microsoft.com/office/drawing/2014/main" id="{0D12CB40-BB25-454F-B03F-38D49BF9FC4C}"/>
                </a:ext>
              </a:extLst>
            </p:cNvPr>
            <p:cNvSpPr/>
            <p:nvPr/>
          </p:nvSpPr>
          <p:spPr>
            <a:xfrm>
              <a:off x="10225547" y="1406013"/>
              <a:ext cx="1076633" cy="796414"/>
            </a:xfrm>
            <a:prstGeom prst="wedgeEllipseCallou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62EEA8E-D436-4D49-A294-231D337CF024}"/>
                </a:ext>
              </a:extLst>
            </p:cNvPr>
            <p:cNvSpPr txBox="1"/>
            <p:nvPr/>
          </p:nvSpPr>
          <p:spPr>
            <a:xfrm>
              <a:off x="10382865" y="1504335"/>
              <a:ext cx="9438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ডান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F769531F-0855-4A97-964E-28B341E042C5}"/>
              </a:ext>
            </a:extLst>
          </p:cNvPr>
          <p:cNvSpPr/>
          <p:nvPr/>
        </p:nvSpPr>
        <p:spPr>
          <a:xfrm>
            <a:off x="305252" y="2910695"/>
            <a:ext cx="1418767" cy="111781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 থেকে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BD6A327-64F1-46BB-9160-74F93C6DEDF8}"/>
              </a:ext>
            </a:extLst>
          </p:cNvPr>
          <p:cNvSpPr/>
          <p:nvPr/>
        </p:nvSpPr>
        <p:spPr>
          <a:xfrm>
            <a:off x="10617958" y="4431732"/>
            <a:ext cx="1405719" cy="1273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ডানথেকে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F9A3809-B1B1-4C42-973B-FEE4542EE07B}"/>
              </a:ext>
            </a:extLst>
          </p:cNvPr>
          <p:cNvSpPr/>
          <p:nvPr/>
        </p:nvSpPr>
        <p:spPr>
          <a:xfrm>
            <a:off x="2051805" y="3134092"/>
            <a:ext cx="9999168" cy="769167"/>
          </a:xfrm>
          <a:prstGeom prst="rightArrow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F6EF1FE-1EAE-4146-BB09-C8D388E7F54E}"/>
              </a:ext>
            </a:extLst>
          </p:cNvPr>
          <p:cNvSpPr/>
          <p:nvPr/>
        </p:nvSpPr>
        <p:spPr>
          <a:xfrm>
            <a:off x="1740735" y="3106411"/>
            <a:ext cx="1193534" cy="755905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FAD54D8B-5129-4A09-901D-1EE41E229CA5}"/>
              </a:ext>
            </a:extLst>
          </p:cNvPr>
          <p:cNvSpPr/>
          <p:nvPr/>
        </p:nvSpPr>
        <p:spPr>
          <a:xfrm>
            <a:off x="3629597" y="3215099"/>
            <a:ext cx="1381405" cy="660865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Arrow: Pentagon 33">
            <a:extLst>
              <a:ext uri="{FF2B5EF4-FFF2-40B4-BE49-F238E27FC236}">
                <a16:creationId xmlns:a16="http://schemas.microsoft.com/office/drawing/2014/main" id="{40468BD6-FAB8-4375-A720-E03087E0A0F2}"/>
              </a:ext>
            </a:extLst>
          </p:cNvPr>
          <p:cNvSpPr/>
          <p:nvPr/>
        </p:nvSpPr>
        <p:spPr>
          <a:xfrm>
            <a:off x="5825405" y="3177524"/>
            <a:ext cx="1330569" cy="698439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801FEC99-1491-47B0-9737-212DA2C9723C}"/>
              </a:ext>
            </a:extLst>
          </p:cNvPr>
          <p:cNvSpPr/>
          <p:nvPr/>
        </p:nvSpPr>
        <p:spPr>
          <a:xfrm>
            <a:off x="7707702" y="3178577"/>
            <a:ext cx="1292996" cy="656444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5A09E25F-62FC-47E8-8A1D-7D2BE82A9426}"/>
              </a:ext>
            </a:extLst>
          </p:cNvPr>
          <p:cNvSpPr/>
          <p:nvPr/>
        </p:nvSpPr>
        <p:spPr>
          <a:xfrm>
            <a:off x="9960034" y="3181173"/>
            <a:ext cx="1308468" cy="667495"/>
          </a:xfrm>
          <a:prstGeom prst="homePlat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E198840E-8DBB-41AF-9447-17D5FA8AB61C}"/>
              </a:ext>
            </a:extLst>
          </p:cNvPr>
          <p:cNvSpPr/>
          <p:nvPr/>
        </p:nvSpPr>
        <p:spPr>
          <a:xfrm rot="10800000">
            <a:off x="245658" y="4612943"/>
            <a:ext cx="10440538" cy="95534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D5D901D4-C694-404F-B0CD-AA7AFC444868}"/>
              </a:ext>
            </a:extLst>
          </p:cNvPr>
          <p:cNvSpPr/>
          <p:nvPr/>
        </p:nvSpPr>
        <p:spPr>
          <a:xfrm flipH="1">
            <a:off x="9321422" y="4790366"/>
            <a:ext cx="1282890" cy="573206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Arrow: Pentagon 43">
            <a:extLst>
              <a:ext uri="{FF2B5EF4-FFF2-40B4-BE49-F238E27FC236}">
                <a16:creationId xmlns:a16="http://schemas.microsoft.com/office/drawing/2014/main" id="{FE6AF684-C6BC-48B8-B000-261278E95054}"/>
              </a:ext>
            </a:extLst>
          </p:cNvPr>
          <p:cNvSpPr/>
          <p:nvPr/>
        </p:nvSpPr>
        <p:spPr>
          <a:xfrm flipH="1">
            <a:off x="7428931" y="4767618"/>
            <a:ext cx="1405720" cy="61414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Arrow: Pentagon 44">
            <a:extLst>
              <a:ext uri="{FF2B5EF4-FFF2-40B4-BE49-F238E27FC236}">
                <a16:creationId xmlns:a16="http://schemas.microsoft.com/office/drawing/2014/main" id="{B029DF74-AC5C-4C90-8FFE-D9D898DBD62C}"/>
              </a:ext>
            </a:extLst>
          </p:cNvPr>
          <p:cNvSpPr/>
          <p:nvPr/>
        </p:nvSpPr>
        <p:spPr>
          <a:xfrm flipH="1">
            <a:off x="5213445" y="4742596"/>
            <a:ext cx="1603612" cy="61414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Arrow: Pentagon 45">
            <a:extLst>
              <a:ext uri="{FF2B5EF4-FFF2-40B4-BE49-F238E27FC236}">
                <a16:creationId xmlns:a16="http://schemas.microsoft.com/office/drawing/2014/main" id="{301C8EA5-D81E-4110-8195-51442DD6B914}"/>
              </a:ext>
            </a:extLst>
          </p:cNvPr>
          <p:cNvSpPr/>
          <p:nvPr/>
        </p:nvSpPr>
        <p:spPr>
          <a:xfrm flipH="1">
            <a:off x="3257266" y="4662984"/>
            <a:ext cx="1405720" cy="61414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6CC34362-6286-45AB-9CED-F9C41D738871}"/>
              </a:ext>
            </a:extLst>
          </p:cNvPr>
          <p:cNvSpPr/>
          <p:nvPr/>
        </p:nvSpPr>
        <p:spPr>
          <a:xfrm flipH="1">
            <a:off x="857534" y="4665260"/>
            <a:ext cx="1405720" cy="614149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48DC13-0176-47A5-912B-CF0F249EA7A9}"/>
              </a:ext>
            </a:extLst>
          </p:cNvPr>
          <p:cNvSpPr txBox="1"/>
          <p:nvPr/>
        </p:nvSpPr>
        <p:spPr>
          <a:xfrm>
            <a:off x="4476467" y="504967"/>
            <a:ext cx="337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ক্রমবাচক সংখ্যা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5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000"/>
                            </p:stCondLst>
                            <p:childTnLst>
                              <p:par>
                                <p:cTn id="5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000"/>
                            </p:stCondLst>
                            <p:childTnLst>
                              <p:par>
                                <p:cTn id="72" presetID="31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1000"/>
                            </p:stCondLst>
                            <p:childTnLst>
                              <p:par>
                                <p:cTn id="79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3000"/>
                            </p:stCondLst>
                            <p:childTnLst>
                              <p:par>
                                <p:cTn id="86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0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7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4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1" presetID="31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4" grpId="0" animBg="1"/>
      <p:bldP spid="4" grpId="0" animBg="1"/>
      <p:bldP spid="5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9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D480395-5A12-4C6F-8D29-75BA6EF662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38"/>
            </a:avLst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6D6C6F5-7A3D-4852-92EA-05BCCDEC520D}"/>
              </a:ext>
            </a:extLst>
          </p:cNvPr>
          <p:cNvSpPr/>
          <p:nvPr/>
        </p:nvSpPr>
        <p:spPr>
          <a:xfrm>
            <a:off x="233772" y="218364"/>
            <a:ext cx="11769213" cy="6459794"/>
          </a:xfrm>
          <a:prstGeom prst="frame">
            <a:avLst>
              <a:gd name="adj1" fmla="val 3230"/>
            </a:avLst>
          </a:prstGeom>
          <a:solidFill>
            <a:srgbClr val="99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allout: Quad Arrow 3">
            <a:extLst>
              <a:ext uri="{FF2B5EF4-FFF2-40B4-BE49-F238E27FC236}">
                <a16:creationId xmlns:a16="http://schemas.microsoft.com/office/drawing/2014/main" id="{A7F808BE-3E0D-4A33-80AE-312900B84ED1}"/>
              </a:ext>
            </a:extLst>
          </p:cNvPr>
          <p:cNvSpPr/>
          <p:nvPr/>
        </p:nvSpPr>
        <p:spPr>
          <a:xfrm>
            <a:off x="5595583" y="4230809"/>
            <a:ext cx="423080" cy="559557"/>
          </a:xfrm>
          <a:prstGeom prst="quad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llout: Quad Arrow 4">
            <a:extLst>
              <a:ext uri="{FF2B5EF4-FFF2-40B4-BE49-F238E27FC236}">
                <a16:creationId xmlns:a16="http://schemas.microsoft.com/office/drawing/2014/main" id="{1204D983-49A3-4391-A220-17020D15748A}"/>
              </a:ext>
            </a:extLst>
          </p:cNvPr>
          <p:cNvSpPr/>
          <p:nvPr/>
        </p:nvSpPr>
        <p:spPr>
          <a:xfrm>
            <a:off x="5638800" y="3728115"/>
            <a:ext cx="423080" cy="559557"/>
          </a:xfrm>
          <a:prstGeom prst="quad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llout: Quad Arrow 5">
            <a:extLst>
              <a:ext uri="{FF2B5EF4-FFF2-40B4-BE49-F238E27FC236}">
                <a16:creationId xmlns:a16="http://schemas.microsoft.com/office/drawing/2014/main" id="{12276595-829F-4A5C-9B43-E37AB90E2964}"/>
              </a:ext>
            </a:extLst>
          </p:cNvPr>
          <p:cNvSpPr/>
          <p:nvPr/>
        </p:nvSpPr>
        <p:spPr>
          <a:xfrm>
            <a:off x="5627428" y="3184480"/>
            <a:ext cx="423080" cy="559557"/>
          </a:xfrm>
          <a:prstGeom prst="quad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llout: Quad Arrow 6">
            <a:extLst>
              <a:ext uri="{FF2B5EF4-FFF2-40B4-BE49-F238E27FC236}">
                <a16:creationId xmlns:a16="http://schemas.microsoft.com/office/drawing/2014/main" id="{5B28AE1A-388F-492F-B81F-D9339DAC1B67}"/>
              </a:ext>
            </a:extLst>
          </p:cNvPr>
          <p:cNvSpPr/>
          <p:nvPr/>
        </p:nvSpPr>
        <p:spPr>
          <a:xfrm>
            <a:off x="5616054" y="2654490"/>
            <a:ext cx="423080" cy="559557"/>
          </a:xfrm>
          <a:prstGeom prst="quad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llout: Quad Arrow 7">
            <a:extLst>
              <a:ext uri="{FF2B5EF4-FFF2-40B4-BE49-F238E27FC236}">
                <a16:creationId xmlns:a16="http://schemas.microsoft.com/office/drawing/2014/main" id="{FC01A3DE-8896-4336-8C15-EADAF8D67249}"/>
              </a:ext>
            </a:extLst>
          </p:cNvPr>
          <p:cNvSpPr/>
          <p:nvPr/>
        </p:nvSpPr>
        <p:spPr>
          <a:xfrm>
            <a:off x="5618328" y="2124503"/>
            <a:ext cx="423080" cy="559557"/>
          </a:xfrm>
          <a:prstGeom prst="quad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llout: Quad Arrow 8">
            <a:extLst>
              <a:ext uri="{FF2B5EF4-FFF2-40B4-BE49-F238E27FC236}">
                <a16:creationId xmlns:a16="http://schemas.microsoft.com/office/drawing/2014/main" id="{5A2D2C94-E5A0-45D9-A564-6BB7B0A140DE}"/>
              </a:ext>
            </a:extLst>
          </p:cNvPr>
          <p:cNvSpPr/>
          <p:nvPr/>
        </p:nvSpPr>
        <p:spPr>
          <a:xfrm>
            <a:off x="5593309" y="1649106"/>
            <a:ext cx="423080" cy="559557"/>
          </a:xfrm>
          <a:prstGeom prst="quad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llout: Quad Arrow 9">
            <a:extLst>
              <a:ext uri="{FF2B5EF4-FFF2-40B4-BE49-F238E27FC236}">
                <a16:creationId xmlns:a16="http://schemas.microsoft.com/office/drawing/2014/main" id="{B4BE6365-FA87-4F72-AECE-0BC200C096E2}"/>
              </a:ext>
            </a:extLst>
          </p:cNvPr>
          <p:cNvSpPr/>
          <p:nvPr/>
        </p:nvSpPr>
        <p:spPr>
          <a:xfrm>
            <a:off x="5570562" y="4751698"/>
            <a:ext cx="423080" cy="559557"/>
          </a:xfrm>
          <a:prstGeom prst="quad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llout: Quad Arrow 10">
            <a:extLst>
              <a:ext uri="{FF2B5EF4-FFF2-40B4-BE49-F238E27FC236}">
                <a16:creationId xmlns:a16="http://schemas.microsoft.com/office/drawing/2014/main" id="{D773CC94-2007-4FD4-BD20-29AC11608ABB}"/>
              </a:ext>
            </a:extLst>
          </p:cNvPr>
          <p:cNvSpPr/>
          <p:nvPr/>
        </p:nvSpPr>
        <p:spPr>
          <a:xfrm>
            <a:off x="5572836" y="5299883"/>
            <a:ext cx="423080" cy="559557"/>
          </a:xfrm>
          <a:prstGeom prst="quad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llout: Quad Arrow 11">
            <a:extLst>
              <a:ext uri="{FF2B5EF4-FFF2-40B4-BE49-F238E27FC236}">
                <a16:creationId xmlns:a16="http://schemas.microsoft.com/office/drawing/2014/main" id="{0F417208-E298-41BD-B615-C868976566A9}"/>
              </a:ext>
            </a:extLst>
          </p:cNvPr>
          <p:cNvSpPr/>
          <p:nvPr/>
        </p:nvSpPr>
        <p:spPr>
          <a:xfrm>
            <a:off x="5561463" y="5820772"/>
            <a:ext cx="423080" cy="559557"/>
          </a:xfrm>
          <a:prstGeom prst="quad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llout: Quad Arrow 12">
            <a:extLst>
              <a:ext uri="{FF2B5EF4-FFF2-40B4-BE49-F238E27FC236}">
                <a16:creationId xmlns:a16="http://schemas.microsoft.com/office/drawing/2014/main" id="{379BE04A-4BDD-45AF-BC41-5892BD3532E4}"/>
              </a:ext>
            </a:extLst>
          </p:cNvPr>
          <p:cNvSpPr/>
          <p:nvPr/>
        </p:nvSpPr>
        <p:spPr>
          <a:xfrm>
            <a:off x="5622879" y="1091822"/>
            <a:ext cx="423080" cy="559557"/>
          </a:xfrm>
          <a:prstGeom prst="quad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llout: Quad Arrow 13">
            <a:extLst>
              <a:ext uri="{FF2B5EF4-FFF2-40B4-BE49-F238E27FC236}">
                <a16:creationId xmlns:a16="http://schemas.microsoft.com/office/drawing/2014/main" id="{9D84BE41-4477-4C5E-8AB8-4A431F619A9D}"/>
              </a:ext>
            </a:extLst>
          </p:cNvPr>
          <p:cNvSpPr/>
          <p:nvPr/>
        </p:nvSpPr>
        <p:spPr>
          <a:xfrm>
            <a:off x="5666097" y="477672"/>
            <a:ext cx="423080" cy="643719"/>
          </a:xfrm>
          <a:prstGeom prst="quadArrowCallou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636CA7F-0AD1-4A82-A86A-8277BADA9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38" y="539323"/>
            <a:ext cx="5393287" cy="57976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3C9B8BB-2745-40F7-902D-4DA7B81AE662}"/>
              </a:ext>
            </a:extLst>
          </p:cNvPr>
          <p:cNvSpPr txBox="1"/>
          <p:nvPr/>
        </p:nvSpPr>
        <p:spPr>
          <a:xfrm>
            <a:off x="752169" y="2064774"/>
            <a:ext cx="43655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পাঠ</a:t>
            </a:r>
          </a:p>
          <a:p>
            <a:r>
              <a:rPr lang="bn-IN" sz="54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৭৮</a:t>
            </a:r>
            <a:endParaRPr lang="en-US" sz="54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8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3AD744C-D0F8-4696-8443-B72EB449D4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31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55BE34B-AF71-415B-AC8C-2D1D8AA63420}"/>
              </a:ext>
            </a:extLst>
          </p:cNvPr>
          <p:cNvSpPr/>
          <p:nvPr/>
        </p:nvSpPr>
        <p:spPr>
          <a:xfrm>
            <a:off x="136477" y="117986"/>
            <a:ext cx="11942451" cy="6622027"/>
          </a:xfrm>
          <a:prstGeom prst="frame">
            <a:avLst>
              <a:gd name="adj1" fmla="val 160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2701126-47D3-402C-B236-EBF318BE5D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17" y="265471"/>
            <a:ext cx="8967019" cy="29201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4DDBE-2227-406C-8DB9-6591BA9BD7ED}"/>
              </a:ext>
            </a:extLst>
          </p:cNvPr>
          <p:cNvSpPr txBox="1"/>
          <p:nvPr/>
        </p:nvSpPr>
        <p:spPr>
          <a:xfrm>
            <a:off x="589937" y="3392129"/>
            <a:ext cx="108105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বাম থেকে কে দ্বিতীয় ?                                 ...................................................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ডান থেকে কে প্রথম?                                   ......................................................।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ডান থেকে কে পঞ্চম?                                 ......................................................।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বাম থেকে কে চতুর্থ ?                                 ......................................................।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ডান থেকে কে তৃতীয় ?                                ...................................................।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01B0B-A1CA-489B-A490-16D07E787D72}"/>
              </a:ext>
            </a:extLst>
          </p:cNvPr>
          <p:cNvSpPr txBox="1"/>
          <p:nvPr/>
        </p:nvSpPr>
        <p:spPr>
          <a:xfrm>
            <a:off x="575187" y="929148"/>
            <a:ext cx="988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AF5BB-B026-4B6F-A3E5-4D1CBEEB4EE6}"/>
              </a:ext>
            </a:extLst>
          </p:cNvPr>
          <p:cNvSpPr txBox="1"/>
          <p:nvPr/>
        </p:nvSpPr>
        <p:spPr>
          <a:xfrm>
            <a:off x="10766323" y="663677"/>
            <a:ext cx="943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1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4277A01-4069-4FA9-80F2-E8ECD26DA3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06B0DDC-56FC-4A34-B7A4-FF23EEB93A49}"/>
              </a:ext>
            </a:extLst>
          </p:cNvPr>
          <p:cNvSpPr/>
          <p:nvPr/>
        </p:nvSpPr>
        <p:spPr>
          <a:xfrm>
            <a:off x="147484" y="117988"/>
            <a:ext cx="11916697" cy="6622026"/>
          </a:xfrm>
          <a:prstGeom prst="frame">
            <a:avLst>
              <a:gd name="adj1" fmla="val 2478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E723A-A360-42AB-A651-B6696BE6FE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94" b="11841"/>
          <a:stretch/>
        </p:blipFill>
        <p:spPr>
          <a:xfrm>
            <a:off x="634181" y="427703"/>
            <a:ext cx="4852219" cy="58846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ADD7DE-95E3-411A-A54E-E896CECD7C2D}"/>
              </a:ext>
            </a:extLst>
          </p:cNvPr>
          <p:cNvSpPr txBox="1"/>
          <p:nvPr/>
        </p:nvSpPr>
        <p:spPr>
          <a:xfrm>
            <a:off x="2197949" y="4697912"/>
            <a:ext cx="1173709" cy="7078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B7487-7C70-43B9-B26D-EE30838DEA52}"/>
              </a:ext>
            </a:extLst>
          </p:cNvPr>
          <p:cNvSpPr txBox="1"/>
          <p:nvPr/>
        </p:nvSpPr>
        <p:spPr>
          <a:xfrm>
            <a:off x="3531029" y="5172281"/>
            <a:ext cx="1323833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8FD2A6-DEEC-40EE-9272-8C62538FA297}"/>
              </a:ext>
            </a:extLst>
          </p:cNvPr>
          <p:cNvSpPr txBox="1"/>
          <p:nvPr/>
        </p:nvSpPr>
        <p:spPr>
          <a:xfrm>
            <a:off x="782986" y="5596464"/>
            <a:ext cx="1146412" cy="641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5DD4E9-617C-439C-A971-DF9BB52DBE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806" y="341195"/>
            <a:ext cx="5563687" cy="50496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3321B3-E6BF-40BF-82D1-8ACEE851E926}"/>
              </a:ext>
            </a:extLst>
          </p:cNvPr>
          <p:cNvSpPr txBox="1"/>
          <p:nvPr/>
        </p:nvSpPr>
        <p:spPr>
          <a:xfrm>
            <a:off x="7274257" y="5431809"/>
            <a:ext cx="4667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ছবিগুলোর অবস্থান নির্ণয় 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87320-9221-4064-9E59-885FD9F395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7" t="9957" r="40607" b="33195"/>
          <a:stretch/>
        </p:blipFill>
        <p:spPr>
          <a:xfrm>
            <a:off x="9040762" y="648928"/>
            <a:ext cx="2271252" cy="2050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9ABFCD-2B50-4B50-B0D8-25D7FC7C0ED6}"/>
              </a:ext>
            </a:extLst>
          </p:cNvPr>
          <p:cNvSpPr txBox="1"/>
          <p:nvPr/>
        </p:nvSpPr>
        <p:spPr>
          <a:xfrm>
            <a:off x="3672349" y="1165122"/>
            <a:ext cx="387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1A3648-F044-4F9A-B672-93225E3F8B70}"/>
              </a:ext>
            </a:extLst>
          </p:cNvPr>
          <p:cNvSpPr txBox="1"/>
          <p:nvPr/>
        </p:nvSpPr>
        <p:spPr>
          <a:xfrm>
            <a:off x="1342102" y="3701846"/>
            <a:ext cx="8406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শ্রেণিকক্ষের কোথায় তুমি বস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1126BB8B-E1B9-43BA-9479-A2025D5C0A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23"/>
            </a:avLst>
          </a:prstGeom>
          <a:blipFill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292E2EA2-F7DA-43F8-83F7-F177686FD531}"/>
              </a:ext>
            </a:extLst>
          </p:cNvPr>
          <p:cNvSpPr/>
          <p:nvPr/>
        </p:nvSpPr>
        <p:spPr>
          <a:xfrm>
            <a:off x="221226" y="221226"/>
            <a:ext cx="11754463" cy="6430297"/>
          </a:xfrm>
          <a:prstGeom prst="frame">
            <a:avLst>
              <a:gd name="adj1" fmla="val 2637"/>
            </a:avLst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7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56E39C9-CF39-47AB-B793-CCDF397775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75CCC9E-938A-48A2-938F-1CC45CC3EBF2}"/>
              </a:ext>
            </a:extLst>
          </p:cNvPr>
          <p:cNvSpPr/>
          <p:nvPr/>
        </p:nvSpPr>
        <p:spPr>
          <a:xfrm>
            <a:off x="147484" y="103239"/>
            <a:ext cx="11911781" cy="6592529"/>
          </a:xfrm>
          <a:prstGeom prst="frame">
            <a:avLst>
              <a:gd name="adj1" fmla="val 241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60D25-F87D-4D96-A6C5-273C4A0740A6}"/>
              </a:ext>
            </a:extLst>
          </p:cNvPr>
          <p:cNvSpPr txBox="1"/>
          <p:nvPr/>
        </p:nvSpPr>
        <p:spPr>
          <a:xfrm>
            <a:off x="4896464" y="309716"/>
            <a:ext cx="2005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2FB756-505C-4E95-8B04-9DE9041BCA31}"/>
              </a:ext>
            </a:extLst>
          </p:cNvPr>
          <p:cNvSpPr txBox="1"/>
          <p:nvPr/>
        </p:nvSpPr>
        <p:spPr>
          <a:xfrm>
            <a:off x="1017640" y="5058696"/>
            <a:ext cx="10456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থেকে পঞ্চম পর্যন্ত ক্রমবাচক সংখ্যা ব্যবহার করে ছবিটির মানুষগুলোর অবস্থান নির্ণয়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F3B9AC-B521-41AD-8BCB-A263527FE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684" y="1696065"/>
            <a:ext cx="6577780" cy="30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4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4277A01-4069-4FA9-80F2-E8ECD26DA3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06B0DDC-56FC-4A34-B7A4-FF23EEB93A49}"/>
              </a:ext>
            </a:extLst>
          </p:cNvPr>
          <p:cNvSpPr/>
          <p:nvPr/>
        </p:nvSpPr>
        <p:spPr>
          <a:xfrm>
            <a:off x="147484" y="117988"/>
            <a:ext cx="11916697" cy="6622026"/>
          </a:xfrm>
          <a:prstGeom prst="frame">
            <a:avLst>
              <a:gd name="adj1" fmla="val 2478"/>
            </a:avLst>
          </a:pr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360367-1734-4AAB-B82C-5285D6D8F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1" y="305709"/>
            <a:ext cx="5186150" cy="62588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E2378F-D40D-49BA-9DEE-1DDF300F54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52" b="31156"/>
          <a:stretch/>
        </p:blipFill>
        <p:spPr>
          <a:xfrm>
            <a:off x="300251" y="313899"/>
            <a:ext cx="5215645" cy="61551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7CAC2A-5B21-4055-8397-7E9D3CAF1721}"/>
              </a:ext>
            </a:extLst>
          </p:cNvPr>
          <p:cNvSpPr txBox="1"/>
          <p:nvPr/>
        </p:nvSpPr>
        <p:spPr>
          <a:xfrm>
            <a:off x="5663381" y="353962"/>
            <a:ext cx="102402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bn-IN" sz="9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bn-IN" sz="9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9600" dirty="0">
                <a:solidFill>
                  <a:srgbClr val="FF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600" dirty="0">
              <a:solidFill>
                <a:srgbClr val="FF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60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93C53671-CAE9-4CDB-9551-FAE5702BB50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45452B2-5247-4B6E-9787-6917414C32E4}"/>
                </a:ext>
              </a:extLst>
            </p:cNvPr>
            <p:cNvGrpSpPr/>
            <p:nvPr/>
          </p:nvGrpSpPr>
          <p:grpSpPr>
            <a:xfrm>
              <a:off x="5122608" y="132737"/>
              <a:ext cx="997973" cy="6577779"/>
              <a:chOff x="5122608" y="132737"/>
              <a:chExt cx="997973" cy="6577779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97F5EFF8-A096-48D4-B50A-2CB1593335C0}"/>
                  </a:ext>
                </a:extLst>
              </p:cNvPr>
              <p:cNvGrpSpPr/>
              <p:nvPr/>
            </p:nvGrpSpPr>
            <p:grpSpPr>
              <a:xfrm>
                <a:off x="5122608" y="167148"/>
                <a:ext cx="997973" cy="6469626"/>
                <a:chOff x="5034118" y="388374"/>
                <a:chExt cx="997973" cy="6469626"/>
              </a:xfrm>
            </p:grpSpPr>
            <p:sp>
              <p:nvSpPr>
                <p:cNvPr id="28" name="Flowchart: Direct Access Storage 27">
                  <a:extLst>
                    <a:ext uri="{FF2B5EF4-FFF2-40B4-BE49-F238E27FC236}">
                      <a16:creationId xmlns:a16="http://schemas.microsoft.com/office/drawing/2014/main" id="{515A8A66-9255-4334-8885-67FF535A8DFA}"/>
                    </a:ext>
                  </a:extLst>
                </p:cNvPr>
                <p:cNvSpPr/>
                <p:nvPr/>
              </p:nvSpPr>
              <p:spPr>
                <a:xfrm rot="16200000">
                  <a:off x="5304506" y="4960374"/>
                  <a:ext cx="398206" cy="938981"/>
                </a:xfrm>
                <a:prstGeom prst="flowChartMagneticDrum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810000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9B8E0BF4-1494-46FC-86FB-2BE40A25A25F}"/>
                    </a:ext>
                  </a:extLst>
                </p:cNvPr>
                <p:cNvGrpSpPr/>
                <p:nvPr/>
              </p:nvGrpSpPr>
              <p:grpSpPr>
                <a:xfrm>
                  <a:off x="5083279" y="388374"/>
                  <a:ext cx="948812" cy="6469626"/>
                  <a:chOff x="5083278" y="388374"/>
                  <a:chExt cx="1582994" cy="6469626"/>
                </a:xfrm>
              </p:grpSpPr>
              <p:sp>
                <p:nvSpPr>
                  <p:cNvPr id="24" name="Flowchart: Direct Access Storage 23">
                    <a:extLst>
                      <a:ext uri="{FF2B5EF4-FFF2-40B4-BE49-F238E27FC236}">
                        <a16:creationId xmlns:a16="http://schemas.microsoft.com/office/drawing/2014/main" id="{2E914BA8-C6DD-4737-879A-4E292714878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670756" y="3065206"/>
                    <a:ext cx="398206" cy="1327356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81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Flowchart: Direct Access Storage 24">
                    <a:extLst>
                      <a:ext uri="{FF2B5EF4-FFF2-40B4-BE49-F238E27FC236}">
                        <a16:creationId xmlns:a16="http://schemas.microsoft.com/office/drawing/2014/main" id="{B6FE0F15-16B0-42F2-A4E3-E015FCDD2F8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646175" y="3453580"/>
                    <a:ext cx="398206" cy="1327356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81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Flowchart: Direct Access Storage 25">
                    <a:extLst>
                      <a:ext uri="{FF2B5EF4-FFF2-40B4-BE49-F238E27FC236}">
                        <a16:creationId xmlns:a16="http://schemas.microsoft.com/office/drawing/2014/main" id="{F2AB19CB-1E24-4A4B-99EE-0FE21255124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636343" y="3856703"/>
                    <a:ext cx="398206" cy="1327356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81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Flowchart: Direct Access Storage 26">
                    <a:extLst>
                      <a:ext uri="{FF2B5EF4-FFF2-40B4-BE49-F238E27FC236}">
                        <a16:creationId xmlns:a16="http://schemas.microsoft.com/office/drawing/2014/main" id="{612ABEEE-E7D1-4471-8ECB-77B939668A9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611762" y="4304071"/>
                    <a:ext cx="398206" cy="1327356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81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Flowchart: Direct Access Storage 32">
                    <a:extLst>
                      <a:ext uri="{FF2B5EF4-FFF2-40B4-BE49-F238E27FC236}">
                        <a16:creationId xmlns:a16="http://schemas.microsoft.com/office/drawing/2014/main" id="{AFEBF676-6896-4326-8EB0-ECC3FC2B7C9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547853" y="5213554"/>
                    <a:ext cx="398206" cy="1327356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81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" name="Flowchart: Direct Access Storage 33">
                    <a:extLst>
                      <a:ext uri="{FF2B5EF4-FFF2-40B4-BE49-F238E27FC236}">
                        <a16:creationId xmlns:a16="http://schemas.microsoft.com/office/drawing/2014/main" id="{50477800-5657-402C-8573-8B3CC852706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552769" y="5616677"/>
                    <a:ext cx="398206" cy="1327356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81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Flowchart: Direct Access Storage 34">
                    <a:extLst>
                      <a:ext uri="{FF2B5EF4-FFF2-40B4-BE49-F238E27FC236}">
                        <a16:creationId xmlns:a16="http://schemas.microsoft.com/office/drawing/2014/main" id="{EBA74297-DE30-4A94-8481-50626EE18B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572434" y="5995219"/>
                    <a:ext cx="398206" cy="1327356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81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Flowchart: Direct Access Storage 47">
                    <a:extLst>
                      <a:ext uri="{FF2B5EF4-FFF2-40B4-BE49-F238E27FC236}">
                        <a16:creationId xmlns:a16="http://schemas.microsoft.com/office/drawing/2014/main" id="{8BF5F122-7920-44F7-86FC-A83B13E8163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719916" y="1934495"/>
                    <a:ext cx="398206" cy="1327356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81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Flowchart: Direct Access Storage 48">
                    <a:extLst>
                      <a:ext uri="{FF2B5EF4-FFF2-40B4-BE49-F238E27FC236}">
                        <a16:creationId xmlns:a16="http://schemas.microsoft.com/office/drawing/2014/main" id="{779C4367-CB32-4014-BE5B-088C1CDA012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695336" y="2367115"/>
                    <a:ext cx="398206" cy="1327356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81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Flowchart: Direct Access Storage 49">
                    <a:extLst>
                      <a:ext uri="{FF2B5EF4-FFF2-40B4-BE49-F238E27FC236}">
                        <a16:creationId xmlns:a16="http://schemas.microsoft.com/office/drawing/2014/main" id="{9267A448-6770-4C16-8066-405020EEE63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656007" y="2740740"/>
                    <a:ext cx="398206" cy="1327356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81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Flowchart: Direct Access Storage 50">
                    <a:extLst>
                      <a:ext uri="{FF2B5EF4-FFF2-40B4-BE49-F238E27FC236}">
                        <a16:creationId xmlns:a16="http://schemas.microsoft.com/office/drawing/2014/main" id="{744A85B2-5943-4306-9D00-B25EA86C2F8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769077" y="390832"/>
                    <a:ext cx="398206" cy="1327356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81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Flowchart: Direct Access Storage 51">
                    <a:extLst>
                      <a:ext uri="{FF2B5EF4-FFF2-40B4-BE49-F238E27FC236}">
                        <a16:creationId xmlns:a16="http://schemas.microsoft.com/office/drawing/2014/main" id="{6285FF3B-501D-4D66-81B3-F46B2967204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803491" y="1590366"/>
                    <a:ext cx="398206" cy="1327356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81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Flowchart: Direct Access Storage 52">
                    <a:extLst>
                      <a:ext uri="{FF2B5EF4-FFF2-40B4-BE49-F238E27FC236}">
                        <a16:creationId xmlns:a16="http://schemas.microsoft.com/office/drawing/2014/main" id="{D0B4005D-EF14-4A2C-BEAE-8715D87904B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759246" y="838200"/>
                    <a:ext cx="398206" cy="1327356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81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Flowchart: Direct Access Storage 53">
                    <a:extLst>
                      <a:ext uri="{FF2B5EF4-FFF2-40B4-BE49-F238E27FC236}">
                        <a16:creationId xmlns:a16="http://schemas.microsoft.com/office/drawing/2014/main" id="{D298ACF1-392F-48EC-802B-31CC53043B2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778910" y="1167581"/>
                    <a:ext cx="398206" cy="1327356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81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Flowchart: Direct Access Storage 54">
                    <a:extLst>
                      <a:ext uri="{FF2B5EF4-FFF2-40B4-BE49-F238E27FC236}">
                        <a16:creationId xmlns:a16="http://schemas.microsoft.com/office/drawing/2014/main" id="{B1E46AD2-5A72-463C-B929-F0A41C440A5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773993" y="-76201"/>
                    <a:ext cx="398206" cy="1327356"/>
                  </a:xfrm>
                  <a:prstGeom prst="flowChartMagneticDrum">
                    <a:avLst/>
                  </a:prstGeom>
                  <a:gradFill flip="none" rotWithShape="1"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8100000" scaled="1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6D6E16B-D61E-4452-8F3F-49613D2C59FF}"/>
                  </a:ext>
                </a:extLst>
              </p:cNvPr>
              <p:cNvSpPr/>
              <p:nvPr/>
            </p:nvSpPr>
            <p:spPr>
              <a:xfrm>
                <a:off x="5515897" y="132737"/>
                <a:ext cx="250723" cy="6577779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44F333-549D-4F6C-81AE-468C6F148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309419" cy="6858000"/>
            </a:xfrm>
            <a:prstGeom prst="rect">
              <a:avLst/>
            </a:prstGeom>
          </p:spPr>
        </p:pic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DA35D70-39DD-4671-865B-EECBF1CEB22D}"/>
                </a:ext>
              </a:extLst>
            </p:cNvPr>
            <p:cNvSpPr/>
            <p:nvPr/>
          </p:nvSpPr>
          <p:spPr>
            <a:xfrm>
              <a:off x="6017342" y="0"/>
              <a:ext cx="6174658" cy="68580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6E35C99E-BFB3-4E58-B108-985614359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4323" y="3731342"/>
              <a:ext cx="5869858" cy="3008671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6FB976C-2953-4198-986D-99F12EA13904}"/>
                </a:ext>
              </a:extLst>
            </p:cNvPr>
            <p:cNvSpPr txBox="1"/>
            <p:nvPr/>
          </p:nvSpPr>
          <p:spPr>
            <a:xfrm>
              <a:off x="6356555" y="501445"/>
              <a:ext cx="50292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প্রথম</a:t>
              </a:r>
            </a:p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প্রাথমিক গণিত</a:t>
              </a:r>
            </a:p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ক্রমবাচক সংখ্যা</a:t>
              </a:r>
            </a:p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পৃষ্ঠাঃ ৭৮</a:t>
              </a:r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746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F96EFFDF-5694-4069-AE8F-6BC1EA4C1201}"/>
              </a:ext>
            </a:extLst>
          </p:cNvPr>
          <p:cNvSpPr/>
          <p:nvPr/>
        </p:nvSpPr>
        <p:spPr>
          <a:xfrm>
            <a:off x="0" y="0"/>
            <a:ext cx="12078929" cy="6754761"/>
          </a:xfrm>
          <a:prstGeom prst="bevel">
            <a:avLst/>
          </a:prstGeom>
          <a:gradFill flip="none" rotWithShape="1">
            <a:gsLst>
              <a:gs pos="0">
                <a:srgbClr val="00FFCC">
                  <a:shade val="30000"/>
                  <a:satMod val="115000"/>
                </a:srgbClr>
              </a:gs>
              <a:gs pos="59000">
                <a:srgbClr val="00FFCC">
                  <a:shade val="67500"/>
                  <a:satMod val="115000"/>
                </a:srgbClr>
              </a:gs>
              <a:gs pos="100000">
                <a:srgbClr val="00FFCC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48BFC2-FF80-4EFA-BD52-6278AF5351C4}"/>
              </a:ext>
            </a:extLst>
          </p:cNvPr>
          <p:cNvSpPr txBox="1"/>
          <p:nvPr/>
        </p:nvSpPr>
        <p:spPr>
          <a:xfrm>
            <a:off x="4527755" y="1696065"/>
            <a:ext cx="61943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তাছলিমা আক্তার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দোয়ানী সরকারী প্রাথমিক বিদ্যালয়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নরসিংদী সদর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73844-0815-446A-B915-42330FD8608B}"/>
              </a:ext>
            </a:extLst>
          </p:cNvPr>
          <p:cNvSpPr txBox="1"/>
          <p:nvPr/>
        </p:nvSpPr>
        <p:spPr>
          <a:xfrm>
            <a:off x="3598606" y="4984955"/>
            <a:ext cx="6356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: taslimaakter1988bd@gmail.com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7FE4BD-C490-4669-AB40-663588A21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32" y="865394"/>
            <a:ext cx="1999942" cy="19220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A64642-C4EB-4FBD-AA7D-A01A71427FD3}"/>
              </a:ext>
            </a:extLst>
          </p:cNvPr>
          <p:cNvSpPr/>
          <p:nvPr/>
        </p:nvSpPr>
        <p:spPr>
          <a:xfrm rot="19519371">
            <a:off x="633779" y="2289136"/>
            <a:ext cx="4815806" cy="208752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A3307F-0B33-4F12-BBCE-D4CAC6CB2EF3}"/>
              </a:ext>
            </a:extLst>
          </p:cNvPr>
          <p:cNvSpPr/>
          <p:nvPr/>
        </p:nvSpPr>
        <p:spPr>
          <a:xfrm rot="19519371" flipV="1">
            <a:off x="491459" y="2448093"/>
            <a:ext cx="5396565" cy="182102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536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3A72706-13CA-4D61-873E-378C5C9B6FC8}"/>
              </a:ext>
            </a:extLst>
          </p:cNvPr>
          <p:cNvSpPr/>
          <p:nvPr/>
        </p:nvSpPr>
        <p:spPr>
          <a:xfrm>
            <a:off x="0" y="0"/>
            <a:ext cx="12192000" cy="7110484"/>
          </a:xfrm>
          <a:prstGeom prst="frame">
            <a:avLst>
              <a:gd name="adj1" fmla="val 271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0913E290-1783-481E-BB22-1D3129250F52}"/>
              </a:ext>
            </a:extLst>
          </p:cNvPr>
          <p:cNvSpPr/>
          <p:nvPr/>
        </p:nvSpPr>
        <p:spPr>
          <a:xfrm>
            <a:off x="174119" y="165534"/>
            <a:ext cx="11859905" cy="6796585"/>
          </a:xfrm>
          <a:prstGeom prst="frame">
            <a:avLst>
              <a:gd name="adj1" fmla="val 2468"/>
            </a:avLst>
          </a:prstGeom>
          <a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F9A2B2-1C37-4832-B01E-129A0910EA30}"/>
              </a:ext>
            </a:extLst>
          </p:cNvPr>
          <p:cNvSpPr txBox="1"/>
          <p:nvPr/>
        </p:nvSpPr>
        <p:spPr>
          <a:xfrm>
            <a:off x="707923" y="678426"/>
            <a:ext cx="9984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 যা শিখবে</a:t>
            </a:r>
            <a:endParaRPr lang="en-US" sz="54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F8EA54-BC71-46A1-AE94-681D8BD67CC0}"/>
              </a:ext>
            </a:extLst>
          </p:cNvPr>
          <p:cNvSpPr txBox="1"/>
          <p:nvPr/>
        </p:nvSpPr>
        <p:spPr>
          <a:xfrm>
            <a:off x="840658" y="2448232"/>
            <a:ext cx="10486103" cy="327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৮.১.১ এক থেকে পঞ্চম পর্যন্ত ক্রমবাচক সংখ্যা বলতে পারবে 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৮.১.২ এক থেকে পঞ্চম পর্যন্ত ক্রমবাচক সংখ্যা পড়তে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৮.১.৩ এক থেকে পঞ্চম পর্যন্ত ক্রম্বাচক সংখ্যা লিখতে পারবে।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৮.১.৪ এক থেকে পঞ্চম পর্যন্ত ক্রমবাচক সংখ্যা ব্যবহার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2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B54C9DB3-F073-4C06-84DC-50E4625900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744"/>
            </a:avLst>
          </a:prstGeom>
          <a:gradFill flip="none" rotWithShape="1">
            <a:gsLst>
              <a:gs pos="0">
                <a:srgbClr val="00FFCC">
                  <a:shade val="30000"/>
                  <a:satMod val="115000"/>
                </a:srgbClr>
              </a:gs>
              <a:gs pos="50000">
                <a:srgbClr val="00FFCC">
                  <a:shade val="67500"/>
                  <a:satMod val="115000"/>
                </a:srgbClr>
              </a:gs>
              <a:gs pos="100000">
                <a:srgbClr val="00FFCC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A5B7206A-BAE5-47D2-AB3A-885A3F7B34D2}"/>
              </a:ext>
            </a:extLst>
          </p:cNvPr>
          <p:cNvSpPr/>
          <p:nvPr/>
        </p:nvSpPr>
        <p:spPr>
          <a:xfrm>
            <a:off x="245660" y="245660"/>
            <a:ext cx="11737074" cy="6373503"/>
          </a:xfrm>
          <a:prstGeom prst="frame">
            <a:avLst>
              <a:gd name="adj1" fmla="val 3823"/>
            </a:avLst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A5B5BE-3247-416C-9DBD-68AC1A05EF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66" r="17363"/>
          <a:stretch/>
        </p:blipFill>
        <p:spPr>
          <a:xfrm>
            <a:off x="6235705" y="1673172"/>
            <a:ext cx="5117910" cy="3098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99FCAB-5723-4955-BA12-021081313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5" y="1732164"/>
            <a:ext cx="4551754" cy="29888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5ED765-6837-40B0-A996-5CBFEF1ECBD3}"/>
              </a:ext>
            </a:extLst>
          </p:cNvPr>
          <p:cNvSpPr txBox="1"/>
          <p:nvPr/>
        </p:nvSpPr>
        <p:spPr>
          <a:xfrm>
            <a:off x="2698955" y="752169"/>
            <a:ext cx="8111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দিয়ে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6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4277A01-4069-4FA9-80F2-E8ECD26DA3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06B0DDC-56FC-4A34-B7A4-FF23EEB93A49}"/>
              </a:ext>
            </a:extLst>
          </p:cNvPr>
          <p:cNvSpPr/>
          <p:nvPr/>
        </p:nvSpPr>
        <p:spPr>
          <a:xfrm>
            <a:off x="147484" y="117988"/>
            <a:ext cx="11916697" cy="6622026"/>
          </a:xfrm>
          <a:prstGeom prst="frame">
            <a:avLst>
              <a:gd name="adj1" fmla="val 2478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80B42A-32E5-40C9-9121-2E86B1B9B9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3"/>
          <a:stretch/>
        </p:blipFill>
        <p:spPr>
          <a:xfrm>
            <a:off x="603463" y="464025"/>
            <a:ext cx="1507773" cy="3043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F33A6-B130-4A6D-90FE-5E85B6273C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3"/>
          <a:stretch/>
        </p:blipFill>
        <p:spPr>
          <a:xfrm>
            <a:off x="2598310" y="1066800"/>
            <a:ext cx="1507773" cy="3043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29DC92-902E-4DAF-8A29-1F1FB2828D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3"/>
          <a:stretch/>
        </p:blipFill>
        <p:spPr>
          <a:xfrm>
            <a:off x="4920703" y="1833352"/>
            <a:ext cx="1507773" cy="3043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9F7B66-52E7-4D8F-9039-CF682632BAA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3"/>
          <a:stretch/>
        </p:blipFill>
        <p:spPr>
          <a:xfrm>
            <a:off x="7556997" y="2518012"/>
            <a:ext cx="1507773" cy="30434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4AB66B-BF78-451E-B5AA-3AC79D438D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3"/>
          <a:stretch/>
        </p:blipFill>
        <p:spPr>
          <a:xfrm>
            <a:off x="9974925" y="3079846"/>
            <a:ext cx="1507773" cy="3043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C99038-EB41-44D8-885B-13994D750629}"/>
              </a:ext>
            </a:extLst>
          </p:cNvPr>
          <p:cNvSpPr txBox="1"/>
          <p:nvPr/>
        </p:nvSpPr>
        <p:spPr>
          <a:xfrm>
            <a:off x="996287" y="2866030"/>
            <a:ext cx="1009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7722D2-AAB0-4DED-922A-57159DD01469}"/>
              </a:ext>
            </a:extLst>
          </p:cNvPr>
          <p:cNvSpPr txBox="1"/>
          <p:nvPr/>
        </p:nvSpPr>
        <p:spPr>
          <a:xfrm>
            <a:off x="2879678" y="3302758"/>
            <a:ext cx="1296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D805F3-E155-43C7-86CF-C000FC6DB0D0}"/>
              </a:ext>
            </a:extLst>
          </p:cNvPr>
          <p:cNvSpPr txBox="1"/>
          <p:nvPr/>
        </p:nvSpPr>
        <p:spPr>
          <a:xfrm>
            <a:off x="5609230" y="4299045"/>
            <a:ext cx="1569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ACA1D3-A011-4AE1-81CD-326E27977C01}"/>
              </a:ext>
            </a:extLst>
          </p:cNvPr>
          <p:cNvSpPr txBox="1"/>
          <p:nvPr/>
        </p:nvSpPr>
        <p:spPr>
          <a:xfrm>
            <a:off x="8024883" y="4667535"/>
            <a:ext cx="14603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6BB2EA-A8C4-4615-BADD-FED991F2236F}"/>
              </a:ext>
            </a:extLst>
          </p:cNvPr>
          <p:cNvSpPr txBox="1"/>
          <p:nvPr/>
        </p:nvSpPr>
        <p:spPr>
          <a:xfrm>
            <a:off x="10481481" y="5322627"/>
            <a:ext cx="1009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110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5A79A5A-2FC9-4301-8466-046C542FAB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/>
          <a:stretch/>
        </p:blipFill>
        <p:spPr>
          <a:xfrm>
            <a:off x="9957559" y="5161936"/>
            <a:ext cx="1170867" cy="1164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EF1922-925E-406D-B3CF-7996B01C3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/>
          <a:stretch/>
        </p:blipFill>
        <p:spPr>
          <a:xfrm>
            <a:off x="4667806" y="3706761"/>
            <a:ext cx="1314764" cy="13076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68FFA5-BA81-4966-9B19-C6632CB27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/>
          <a:stretch/>
        </p:blipFill>
        <p:spPr>
          <a:xfrm>
            <a:off x="2163077" y="2689193"/>
            <a:ext cx="1339480" cy="133227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D5E3B6-7A0F-425F-8A42-249BA79543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/>
          <a:stretch/>
        </p:blipFill>
        <p:spPr>
          <a:xfrm>
            <a:off x="6934139" y="4321278"/>
            <a:ext cx="1349363" cy="13421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F7ADF2-CEA4-4276-881D-D607049BBB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0"/>
          <a:stretch/>
        </p:blipFill>
        <p:spPr>
          <a:xfrm>
            <a:off x="766975" y="1294557"/>
            <a:ext cx="1301855" cy="129485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BAFC7D4-6922-4B9C-9244-5A01F4DFCF03}"/>
              </a:ext>
            </a:extLst>
          </p:cNvPr>
          <p:cNvSpPr txBox="1"/>
          <p:nvPr/>
        </p:nvSpPr>
        <p:spPr>
          <a:xfrm>
            <a:off x="1718957" y="788709"/>
            <a:ext cx="98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16A99A-6532-40E7-84A1-168BF2D6000B}"/>
              </a:ext>
            </a:extLst>
          </p:cNvPr>
          <p:cNvSpPr txBox="1"/>
          <p:nvPr/>
        </p:nvSpPr>
        <p:spPr>
          <a:xfrm>
            <a:off x="3236721" y="2109020"/>
            <a:ext cx="1637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8575874-F1BE-4843-9E85-7555C0A008F3}"/>
              </a:ext>
            </a:extLst>
          </p:cNvPr>
          <p:cNvSpPr txBox="1"/>
          <p:nvPr/>
        </p:nvSpPr>
        <p:spPr>
          <a:xfrm>
            <a:off x="5027879" y="3170904"/>
            <a:ext cx="1327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920551-93B9-4CA0-B8B6-1D8F92237574}"/>
              </a:ext>
            </a:extLst>
          </p:cNvPr>
          <p:cNvSpPr txBox="1"/>
          <p:nvPr/>
        </p:nvSpPr>
        <p:spPr>
          <a:xfrm>
            <a:off x="7145264" y="3598606"/>
            <a:ext cx="1002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81D945-4CF1-4904-A58B-C3839E6F56D3}"/>
              </a:ext>
            </a:extLst>
          </p:cNvPr>
          <p:cNvSpPr txBox="1"/>
          <p:nvPr/>
        </p:nvSpPr>
        <p:spPr>
          <a:xfrm>
            <a:off x="9778180" y="4645743"/>
            <a:ext cx="1592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EC483A-6077-4B96-827F-FEC34EE1FCD3}"/>
              </a:ext>
            </a:extLst>
          </p:cNvPr>
          <p:cNvSpPr txBox="1"/>
          <p:nvPr/>
        </p:nvSpPr>
        <p:spPr>
          <a:xfrm>
            <a:off x="6701050" y="750626"/>
            <a:ext cx="45992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ক্রমবাচক সংখ্যা</a:t>
            </a:r>
            <a:endParaRPr lang="en-US" sz="66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51E4772D-FDB1-45EB-9A4B-E4F3FA7AA4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532"/>
            </a:avLst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Frame 30">
            <a:extLst>
              <a:ext uri="{FF2B5EF4-FFF2-40B4-BE49-F238E27FC236}">
                <a16:creationId xmlns:a16="http://schemas.microsoft.com/office/drawing/2014/main" id="{EDB2A155-F669-4AF5-A3C3-0A701049203E}"/>
              </a:ext>
            </a:extLst>
          </p:cNvPr>
          <p:cNvSpPr/>
          <p:nvPr/>
        </p:nvSpPr>
        <p:spPr>
          <a:xfrm>
            <a:off x="103239" y="117987"/>
            <a:ext cx="11975690" cy="6622026"/>
          </a:xfrm>
          <a:prstGeom prst="frame">
            <a:avLst>
              <a:gd name="adj1" fmla="val 14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ame 31">
            <a:extLst>
              <a:ext uri="{FF2B5EF4-FFF2-40B4-BE49-F238E27FC236}">
                <a16:creationId xmlns:a16="http://schemas.microsoft.com/office/drawing/2014/main" id="{53A1AF40-889A-4292-BF43-BDB039F2EACE}"/>
              </a:ext>
            </a:extLst>
          </p:cNvPr>
          <p:cNvSpPr/>
          <p:nvPr/>
        </p:nvSpPr>
        <p:spPr>
          <a:xfrm>
            <a:off x="221226" y="235973"/>
            <a:ext cx="11769213" cy="6415549"/>
          </a:xfrm>
          <a:prstGeom prst="frame">
            <a:avLst>
              <a:gd name="adj1" fmla="val 1925"/>
            </a:avLst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85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2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2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42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42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2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810D415-F2F3-4914-A716-9BF7E9AAEA53}"/>
              </a:ext>
            </a:extLst>
          </p:cNvPr>
          <p:cNvSpPr/>
          <p:nvPr/>
        </p:nvSpPr>
        <p:spPr>
          <a:xfrm>
            <a:off x="663678" y="471948"/>
            <a:ext cx="10899058" cy="5722375"/>
          </a:xfrm>
          <a:prstGeom prst="fra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A43E1E-BC1F-4CB6-9753-FCE24634FFED}"/>
              </a:ext>
            </a:extLst>
          </p:cNvPr>
          <p:cNvSpPr txBox="1"/>
          <p:nvPr/>
        </p:nvSpPr>
        <p:spPr>
          <a:xfrm>
            <a:off x="3701844" y="442452"/>
            <a:ext cx="5088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0D06E-30F6-40C7-B8C5-DBA1F25138B6}"/>
              </a:ext>
            </a:extLst>
          </p:cNvPr>
          <p:cNvSpPr txBox="1"/>
          <p:nvPr/>
        </p:nvSpPr>
        <p:spPr>
          <a:xfrm>
            <a:off x="1902542" y="2286000"/>
            <a:ext cx="38345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ক্রমবাচক সংখ্যা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 : ৭৮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88D76F-A795-41AE-9346-C591F6D3B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74" y="1253613"/>
            <a:ext cx="3613356" cy="41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E775F-F1CC-43E4-8F1F-08773B43640F}"/>
              </a:ext>
            </a:extLst>
          </p:cNvPr>
          <p:cNvSpPr txBox="1"/>
          <p:nvPr/>
        </p:nvSpPr>
        <p:spPr>
          <a:xfrm>
            <a:off x="436728" y="586853"/>
            <a:ext cx="113412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ক্রমবাচক</a:t>
            </a:r>
            <a:r>
              <a:rPr lang="en-US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bn-IN" sz="4400" b="1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কোন কিছু গণনা করার সময় আমরা ১,২,৩ এর মতো সংখ্যাবাচক সংখ্যা ব্যবহার করি।  কিন্তু কোন জিনিসের অবস্থান বলতে আমরা ক্রমবাচক সংখ্যা ব্যবহার করি।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6FA22293-BCE0-4783-94A2-47189AEEF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53115"/>
              </p:ext>
            </p:extLst>
          </p:nvPr>
        </p:nvGraphicFramePr>
        <p:xfrm>
          <a:off x="382138" y="3261815"/>
          <a:ext cx="11232109" cy="21699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20620">
                  <a:extLst>
                    <a:ext uri="{9D8B030D-6E8A-4147-A177-3AD203B41FA5}">
                      <a16:colId xmlns:a16="http://schemas.microsoft.com/office/drawing/2014/main" val="587307099"/>
                    </a:ext>
                  </a:extLst>
                </a:gridCol>
                <a:gridCol w="1364776">
                  <a:extLst>
                    <a:ext uri="{9D8B030D-6E8A-4147-A177-3AD203B41FA5}">
                      <a16:colId xmlns:a16="http://schemas.microsoft.com/office/drawing/2014/main" val="3357414477"/>
                    </a:ext>
                  </a:extLst>
                </a:gridCol>
                <a:gridCol w="1501254">
                  <a:extLst>
                    <a:ext uri="{9D8B030D-6E8A-4147-A177-3AD203B41FA5}">
                      <a16:colId xmlns:a16="http://schemas.microsoft.com/office/drawing/2014/main" val="1833594319"/>
                    </a:ext>
                  </a:extLst>
                </a:gridCol>
                <a:gridCol w="1937982">
                  <a:extLst>
                    <a:ext uri="{9D8B030D-6E8A-4147-A177-3AD203B41FA5}">
                      <a16:colId xmlns:a16="http://schemas.microsoft.com/office/drawing/2014/main" val="752272573"/>
                    </a:ext>
                  </a:extLst>
                </a:gridCol>
                <a:gridCol w="1653788">
                  <a:extLst>
                    <a:ext uri="{9D8B030D-6E8A-4147-A177-3AD203B41FA5}">
                      <a16:colId xmlns:a16="http://schemas.microsoft.com/office/drawing/2014/main" val="2469697694"/>
                    </a:ext>
                  </a:extLst>
                </a:gridCol>
                <a:gridCol w="1853689">
                  <a:extLst>
                    <a:ext uri="{9D8B030D-6E8A-4147-A177-3AD203B41FA5}">
                      <a16:colId xmlns:a16="http://schemas.microsoft.com/office/drawing/2014/main" val="928398783"/>
                    </a:ext>
                  </a:extLst>
                </a:gridCol>
              </a:tblGrid>
              <a:tr h="1084997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গণনাকারী 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তিন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চার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পাঁচ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280620"/>
                  </a:ext>
                </a:extLst>
              </a:tr>
              <a:tr h="1084997"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ক্রমবাচক সংখ্যা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দ্বিতীয়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তৃতীয়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চতুর্থ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172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6888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594</TotalTime>
  <Words>228</Words>
  <Application>Microsoft Office PowerPoint</Application>
  <PresentationFormat>Widescreen</PresentationFormat>
  <Paragraphs>79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162</cp:revision>
  <dcterms:created xsi:type="dcterms:W3CDTF">2020-11-20T15:10:10Z</dcterms:created>
  <dcterms:modified xsi:type="dcterms:W3CDTF">2020-11-28T02:08:48Z</dcterms:modified>
</cp:coreProperties>
</file>