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A723A-79E2-4DB7-B36C-4658C7D13D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DBB74-B39A-41EA-94E7-235D7775698B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আরোহ অনুমানের </a:t>
          </a:r>
          <a:endParaRPr lang="en-US" sz="3600" dirty="0">
            <a:solidFill>
              <a:schemeClr val="tx1"/>
            </a:solidFill>
          </a:endParaRPr>
        </a:p>
      </dgm:t>
    </dgm:pt>
    <dgm:pt modelId="{D683ECFC-BD0A-4AE7-9AA0-C06FF3BB47FC}" type="parTrans" cxnId="{69FE0E0C-9830-4EB6-9574-985D7433285C}">
      <dgm:prSet/>
      <dgm:spPr/>
      <dgm:t>
        <a:bodyPr/>
        <a:lstStyle/>
        <a:p>
          <a:endParaRPr lang="en-US"/>
        </a:p>
      </dgm:t>
    </dgm:pt>
    <dgm:pt modelId="{9FF17996-B434-4BE2-B6DF-FA4C4FB6BAF0}" type="sibTrans" cxnId="{69FE0E0C-9830-4EB6-9574-985D7433285C}">
      <dgm:prSet/>
      <dgm:spPr/>
      <dgm:t>
        <a:bodyPr/>
        <a:lstStyle/>
        <a:p>
          <a:endParaRPr lang="en-US"/>
        </a:p>
      </dgm:t>
    </dgm:pt>
    <dgm:pt modelId="{6F0131BA-0601-419C-93BD-32863AAC41C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প্রকৃত আরোহ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727B6B9-A215-4E57-9EC9-BFB6DA43AEDC}" type="parTrans" cxnId="{B4252A80-505B-4931-A422-2E4934A21EB8}">
      <dgm:prSet/>
      <dgm:spPr/>
      <dgm:t>
        <a:bodyPr/>
        <a:lstStyle/>
        <a:p>
          <a:endParaRPr lang="en-US"/>
        </a:p>
      </dgm:t>
    </dgm:pt>
    <dgm:pt modelId="{0E55C367-3E91-4BFA-B823-4BCC3D94F4D0}" type="sibTrans" cxnId="{B4252A80-505B-4931-A422-2E4934A21EB8}">
      <dgm:prSet/>
      <dgm:spPr/>
      <dgm:t>
        <a:bodyPr/>
        <a:lstStyle/>
        <a:p>
          <a:endParaRPr lang="en-US"/>
        </a:p>
      </dgm:t>
    </dgm:pt>
    <dgm:pt modelId="{84EAF490-5C30-4C0E-B419-DFD59A7DEC6F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4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অপ্রকৃত আরোহ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1029521F-77F2-4788-8B08-DA3C30A56BF7}" type="parTrans" cxnId="{ABD9AC15-E067-43E9-A507-CC552CB5DA79}">
      <dgm:prSet/>
      <dgm:spPr/>
      <dgm:t>
        <a:bodyPr/>
        <a:lstStyle/>
        <a:p>
          <a:endParaRPr lang="en-US"/>
        </a:p>
      </dgm:t>
    </dgm:pt>
    <dgm:pt modelId="{97211C0E-476B-4EE8-874A-ABFC2B48C761}" type="sibTrans" cxnId="{ABD9AC15-E067-43E9-A507-CC552CB5DA79}">
      <dgm:prSet/>
      <dgm:spPr/>
      <dgm:t>
        <a:bodyPr/>
        <a:lstStyle/>
        <a:p>
          <a:endParaRPr lang="en-US"/>
        </a:p>
      </dgm:t>
    </dgm:pt>
    <dgm:pt modelId="{9A30A050-5C27-476F-904B-CA972B88BFA9}" type="pres">
      <dgm:prSet presAssocID="{48EA723A-79E2-4DB7-B36C-4658C7D13D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853204-B670-432D-8FEF-8D3B2CDA7BD0}" type="pres">
      <dgm:prSet presAssocID="{C20DBB74-B39A-41EA-94E7-235D7775698B}" presName="hierRoot1" presStyleCnt="0">
        <dgm:presLayoutVars>
          <dgm:hierBranch val="init"/>
        </dgm:presLayoutVars>
      </dgm:prSet>
      <dgm:spPr/>
    </dgm:pt>
    <dgm:pt modelId="{BA11AABD-972F-44B7-9463-773A203AE2DC}" type="pres">
      <dgm:prSet presAssocID="{C20DBB74-B39A-41EA-94E7-235D7775698B}" presName="rootComposite1" presStyleCnt="0"/>
      <dgm:spPr/>
    </dgm:pt>
    <dgm:pt modelId="{C1986090-A981-4BA1-8DAD-69F30F5B0301}" type="pres">
      <dgm:prSet presAssocID="{C20DBB74-B39A-41EA-94E7-235D7775698B}" presName="rootText1" presStyleLbl="node0" presStyleIdx="0" presStyleCnt="1" custScaleX="38339" custScaleY="25214" custLinFactNeighborX="1934" custLinFactNeighborY="-4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5540D-1430-4D0C-980B-E3A5AECC5BFC}" type="pres">
      <dgm:prSet presAssocID="{C20DBB74-B39A-41EA-94E7-235D7775698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604F37F-C176-4B8B-9F89-7A7830CC5BD6}" type="pres">
      <dgm:prSet presAssocID="{C20DBB74-B39A-41EA-94E7-235D7775698B}" presName="hierChild2" presStyleCnt="0"/>
      <dgm:spPr/>
    </dgm:pt>
    <dgm:pt modelId="{8265085E-54FF-4FA7-B015-E38E1CF32116}" type="pres">
      <dgm:prSet presAssocID="{1727B6B9-A215-4E57-9EC9-BFB6DA43AED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0634EAC-6C3F-4788-A78A-FFBB82527CCD}" type="pres">
      <dgm:prSet presAssocID="{6F0131BA-0601-419C-93BD-32863AAC41C1}" presName="hierRoot2" presStyleCnt="0">
        <dgm:presLayoutVars>
          <dgm:hierBranch val="init"/>
        </dgm:presLayoutVars>
      </dgm:prSet>
      <dgm:spPr/>
    </dgm:pt>
    <dgm:pt modelId="{60EC2DC5-F36C-434D-B6F0-BA53410BC43B}" type="pres">
      <dgm:prSet presAssocID="{6F0131BA-0601-419C-93BD-32863AAC41C1}" presName="rootComposite" presStyleCnt="0"/>
      <dgm:spPr/>
    </dgm:pt>
    <dgm:pt modelId="{B71F568C-17F8-4C2D-9353-7EADCD20613E}" type="pres">
      <dgm:prSet presAssocID="{6F0131BA-0601-419C-93BD-32863AAC41C1}" presName="rootText" presStyleLbl="node2" presStyleIdx="0" presStyleCnt="2" custScaleX="41631" custScaleY="24764" custLinFactNeighborX="5506" custLinFactNeighborY="-13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0C6B71-41CF-4AE7-905F-46867E08A168}" type="pres">
      <dgm:prSet presAssocID="{6F0131BA-0601-419C-93BD-32863AAC41C1}" presName="rootConnector" presStyleLbl="node2" presStyleIdx="0" presStyleCnt="2"/>
      <dgm:spPr/>
      <dgm:t>
        <a:bodyPr/>
        <a:lstStyle/>
        <a:p>
          <a:endParaRPr lang="en-US"/>
        </a:p>
      </dgm:t>
    </dgm:pt>
    <dgm:pt modelId="{5146F96B-C303-4B14-AD81-0A90AFDA5F9E}" type="pres">
      <dgm:prSet presAssocID="{6F0131BA-0601-419C-93BD-32863AAC41C1}" presName="hierChild4" presStyleCnt="0"/>
      <dgm:spPr/>
    </dgm:pt>
    <dgm:pt modelId="{F24E687F-0549-4DD5-A67E-0962D6F508C8}" type="pres">
      <dgm:prSet presAssocID="{6F0131BA-0601-419C-93BD-32863AAC41C1}" presName="hierChild5" presStyleCnt="0"/>
      <dgm:spPr/>
    </dgm:pt>
    <dgm:pt modelId="{C51C2732-2E8C-4DC1-8DEC-7ED396A1F2C7}" type="pres">
      <dgm:prSet presAssocID="{1029521F-77F2-4788-8B08-DA3C30A56BF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A4EA28C-7348-434C-ABDD-AD096800F235}" type="pres">
      <dgm:prSet presAssocID="{84EAF490-5C30-4C0E-B419-DFD59A7DEC6F}" presName="hierRoot2" presStyleCnt="0">
        <dgm:presLayoutVars>
          <dgm:hierBranch val="init"/>
        </dgm:presLayoutVars>
      </dgm:prSet>
      <dgm:spPr/>
    </dgm:pt>
    <dgm:pt modelId="{74D5A36F-D437-4202-9741-DE6978AC1184}" type="pres">
      <dgm:prSet presAssocID="{84EAF490-5C30-4C0E-B419-DFD59A7DEC6F}" presName="rootComposite" presStyleCnt="0"/>
      <dgm:spPr/>
    </dgm:pt>
    <dgm:pt modelId="{ACDD88CA-8773-4816-BE4D-7F06ECDDDEE8}" type="pres">
      <dgm:prSet presAssocID="{84EAF490-5C30-4C0E-B419-DFD59A7DEC6F}" presName="rootText" presStyleLbl="node2" presStyleIdx="1" presStyleCnt="2" custScaleX="42327" custScaleY="25107" custLinFactNeighborX="-493" custLinFactNeighborY="-13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548F71-EAAC-4E7B-A7D6-57B325DCE9BC}" type="pres">
      <dgm:prSet presAssocID="{84EAF490-5C30-4C0E-B419-DFD59A7DEC6F}" presName="rootConnector" presStyleLbl="node2" presStyleIdx="1" presStyleCnt="2"/>
      <dgm:spPr/>
      <dgm:t>
        <a:bodyPr/>
        <a:lstStyle/>
        <a:p>
          <a:endParaRPr lang="en-US"/>
        </a:p>
      </dgm:t>
    </dgm:pt>
    <dgm:pt modelId="{5007554F-3F19-4946-80A9-A8965834EEB8}" type="pres">
      <dgm:prSet presAssocID="{84EAF490-5C30-4C0E-B419-DFD59A7DEC6F}" presName="hierChild4" presStyleCnt="0"/>
      <dgm:spPr/>
    </dgm:pt>
    <dgm:pt modelId="{CC2973FD-B8D3-480D-8F7B-F48F84CDE853}" type="pres">
      <dgm:prSet presAssocID="{84EAF490-5C30-4C0E-B419-DFD59A7DEC6F}" presName="hierChild5" presStyleCnt="0"/>
      <dgm:spPr/>
    </dgm:pt>
    <dgm:pt modelId="{D671DDE5-9D6E-4EA0-B581-60DF5E9E88BF}" type="pres">
      <dgm:prSet presAssocID="{C20DBB74-B39A-41EA-94E7-235D7775698B}" presName="hierChild3" presStyleCnt="0"/>
      <dgm:spPr/>
    </dgm:pt>
  </dgm:ptLst>
  <dgm:cxnLst>
    <dgm:cxn modelId="{2A722635-BCC9-4444-AE98-948621B7EB13}" type="presOf" srcId="{1727B6B9-A215-4E57-9EC9-BFB6DA43AEDC}" destId="{8265085E-54FF-4FA7-B015-E38E1CF32116}" srcOrd="0" destOrd="0" presId="urn:microsoft.com/office/officeart/2005/8/layout/orgChart1"/>
    <dgm:cxn modelId="{15BA9527-33B9-441A-BDF1-0FCD31B22C75}" type="presOf" srcId="{C20DBB74-B39A-41EA-94E7-235D7775698B}" destId="{C1986090-A981-4BA1-8DAD-69F30F5B0301}" srcOrd="0" destOrd="0" presId="urn:microsoft.com/office/officeart/2005/8/layout/orgChart1"/>
    <dgm:cxn modelId="{69FE0E0C-9830-4EB6-9574-985D7433285C}" srcId="{48EA723A-79E2-4DB7-B36C-4658C7D13D15}" destId="{C20DBB74-B39A-41EA-94E7-235D7775698B}" srcOrd="0" destOrd="0" parTransId="{D683ECFC-BD0A-4AE7-9AA0-C06FF3BB47FC}" sibTransId="{9FF17996-B434-4BE2-B6DF-FA4C4FB6BAF0}"/>
    <dgm:cxn modelId="{F8C84832-7E1C-4C7E-AC17-86A79D570156}" type="presOf" srcId="{6F0131BA-0601-419C-93BD-32863AAC41C1}" destId="{420C6B71-41CF-4AE7-905F-46867E08A168}" srcOrd="1" destOrd="0" presId="urn:microsoft.com/office/officeart/2005/8/layout/orgChart1"/>
    <dgm:cxn modelId="{112E1E0B-BE1C-49FC-AA1C-6F087182F11C}" type="presOf" srcId="{84EAF490-5C30-4C0E-B419-DFD59A7DEC6F}" destId="{D3548F71-EAAC-4E7B-A7D6-57B325DCE9BC}" srcOrd="1" destOrd="0" presId="urn:microsoft.com/office/officeart/2005/8/layout/orgChart1"/>
    <dgm:cxn modelId="{E4F8349F-7EB1-410D-A9B7-9B38A47791FD}" type="presOf" srcId="{C20DBB74-B39A-41EA-94E7-235D7775698B}" destId="{9695540D-1430-4D0C-980B-E3A5AECC5BFC}" srcOrd="1" destOrd="0" presId="urn:microsoft.com/office/officeart/2005/8/layout/orgChart1"/>
    <dgm:cxn modelId="{ABD9AC15-E067-43E9-A507-CC552CB5DA79}" srcId="{C20DBB74-B39A-41EA-94E7-235D7775698B}" destId="{84EAF490-5C30-4C0E-B419-DFD59A7DEC6F}" srcOrd="1" destOrd="0" parTransId="{1029521F-77F2-4788-8B08-DA3C30A56BF7}" sibTransId="{97211C0E-476B-4EE8-874A-ABFC2B48C761}"/>
    <dgm:cxn modelId="{AC8CEEF4-2BF3-4576-BD02-78F03D4BE47E}" type="presOf" srcId="{6F0131BA-0601-419C-93BD-32863AAC41C1}" destId="{B71F568C-17F8-4C2D-9353-7EADCD20613E}" srcOrd="0" destOrd="0" presId="urn:microsoft.com/office/officeart/2005/8/layout/orgChart1"/>
    <dgm:cxn modelId="{94D33A54-651B-480C-87B5-5C8BDD5F4062}" type="presOf" srcId="{84EAF490-5C30-4C0E-B419-DFD59A7DEC6F}" destId="{ACDD88CA-8773-4816-BE4D-7F06ECDDDEE8}" srcOrd="0" destOrd="0" presId="urn:microsoft.com/office/officeart/2005/8/layout/orgChart1"/>
    <dgm:cxn modelId="{BE8C7875-19DF-45C8-8F21-6F48C6EB75D0}" type="presOf" srcId="{1029521F-77F2-4788-8B08-DA3C30A56BF7}" destId="{C51C2732-2E8C-4DC1-8DEC-7ED396A1F2C7}" srcOrd="0" destOrd="0" presId="urn:microsoft.com/office/officeart/2005/8/layout/orgChart1"/>
    <dgm:cxn modelId="{B4252A80-505B-4931-A422-2E4934A21EB8}" srcId="{C20DBB74-B39A-41EA-94E7-235D7775698B}" destId="{6F0131BA-0601-419C-93BD-32863AAC41C1}" srcOrd="0" destOrd="0" parTransId="{1727B6B9-A215-4E57-9EC9-BFB6DA43AEDC}" sibTransId="{0E55C367-3E91-4BFA-B823-4BCC3D94F4D0}"/>
    <dgm:cxn modelId="{29A4DAEB-F6D3-4734-80BA-D16CD1DFC605}" type="presOf" srcId="{48EA723A-79E2-4DB7-B36C-4658C7D13D15}" destId="{9A30A050-5C27-476F-904B-CA972B88BFA9}" srcOrd="0" destOrd="0" presId="urn:microsoft.com/office/officeart/2005/8/layout/orgChart1"/>
    <dgm:cxn modelId="{C0335AA4-3435-4007-84D1-ABE55431C79E}" type="presParOf" srcId="{9A30A050-5C27-476F-904B-CA972B88BFA9}" destId="{85853204-B670-432D-8FEF-8D3B2CDA7BD0}" srcOrd="0" destOrd="0" presId="urn:microsoft.com/office/officeart/2005/8/layout/orgChart1"/>
    <dgm:cxn modelId="{49FE9BFD-3E7E-4FDC-9E88-D6639787C221}" type="presParOf" srcId="{85853204-B670-432D-8FEF-8D3B2CDA7BD0}" destId="{BA11AABD-972F-44B7-9463-773A203AE2DC}" srcOrd="0" destOrd="0" presId="urn:microsoft.com/office/officeart/2005/8/layout/orgChart1"/>
    <dgm:cxn modelId="{AFA8637A-4DD2-42A2-87EA-3B48B02A134C}" type="presParOf" srcId="{BA11AABD-972F-44B7-9463-773A203AE2DC}" destId="{C1986090-A981-4BA1-8DAD-69F30F5B0301}" srcOrd="0" destOrd="0" presId="urn:microsoft.com/office/officeart/2005/8/layout/orgChart1"/>
    <dgm:cxn modelId="{63D02538-A89F-41BD-BEBA-8003AEF0E23E}" type="presParOf" srcId="{BA11AABD-972F-44B7-9463-773A203AE2DC}" destId="{9695540D-1430-4D0C-980B-E3A5AECC5BFC}" srcOrd="1" destOrd="0" presId="urn:microsoft.com/office/officeart/2005/8/layout/orgChart1"/>
    <dgm:cxn modelId="{130ED480-794E-4710-B17C-A3C68ADBF607}" type="presParOf" srcId="{85853204-B670-432D-8FEF-8D3B2CDA7BD0}" destId="{8604F37F-C176-4B8B-9F89-7A7830CC5BD6}" srcOrd="1" destOrd="0" presId="urn:microsoft.com/office/officeart/2005/8/layout/orgChart1"/>
    <dgm:cxn modelId="{F2BF130F-545C-4147-9259-0E5F741E755D}" type="presParOf" srcId="{8604F37F-C176-4B8B-9F89-7A7830CC5BD6}" destId="{8265085E-54FF-4FA7-B015-E38E1CF32116}" srcOrd="0" destOrd="0" presId="urn:microsoft.com/office/officeart/2005/8/layout/orgChart1"/>
    <dgm:cxn modelId="{256784F9-4E18-4C05-A0F9-8C076B914CB1}" type="presParOf" srcId="{8604F37F-C176-4B8B-9F89-7A7830CC5BD6}" destId="{F0634EAC-6C3F-4788-A78A-FFBB82527CCD}" srcOrd="1" destOrd="0" presId="urn:microsoft.com/office/officeart/2005/8/layout/orgChart1"/>
    <dgm:cxn modelId="{C3E1B621-755E-4954-A858-8BBA466FEDFD}" type="presParOf" srcId="{F0634EAC-6C3F-4788-A78A-FFBB82527CCD}" destId="{60EC2DC5-F36C-434D-B6F0-BA53410BC43B}" srcOrd="0" destOrd="0" presId="urn:microsoft.com/office/officeart/2005/8/layout/orgChart1"/>
    <dgm:cxn modelId="{BBF30766-F48D-4EE2-9374-63EE730FCB1D}" type="presParOf" srcId="{60EC2DC5-F36C-434D-B6F0-BA53410BC43B}" destId="{B71F568C-17F8-4C2D-9353-7EADCD20613E}" srcOrd="0" destOrd="0" presId="urn:microsoft.com/office/officeart/2005/8/layout/orgChart1"/>
    <dgm:cxn modelId="{80BAC48A-9982-4626-9B9E-45963B33E20A}" type="presParOf" srcId="{60EC2DC5-F36C-434D-B6F0-BA53410BC43B}" destId="{420C6B71-41CF-4AE7-905F-46867E08A168}" srcOrd="1" destOrd="0" presId="urn:microsoft.com/office/officeart/2005/8/layout/orgChart1"/>
    <dgm:cxn modelId="{D88F0033-BCE5-4297-B5E3-1992913121CF}" type="presParOf" srcId="{F0634EAC-6C3F-4788-A78A-FFBB82527CCD}" destId="{5146F96B-C303-4B14-AD81-0A90AFDA5F9E}" srcOrd="1" destOrd="0" presId="urn:microsoft.com/office/officeart/2005/8/layout/orgChart1"/>
    <dgm:cxn modelId="{0391C8A9-6511-4E8F-B55B-E944668CB79F}" type="presParOf" srcId="{F0634EAC-6C3F-4788-A78A-FFBB82527CCD}" destId="{F24E687F-0549-4DD5-A67E-0962D6F508C8}" srcOrd="2" destOrd="0" presId="urn:microsoft.com/office/officeart/2005/8/layout/orgChart1"/>
    <dgm:cxn modelId="{5D7E59E3-3A9A-4684-AB5E-886C1C1F47C9}" type="presParOf" srcId="{8604F37F-C176-4B8B-9F89-7A7830CC5BD6}" destId="{C51C2732-2E8C-4DC1-8DEC-7ED396A1F2C7}" srcOrd="2" destOrd="0" presId="urn:microsoft.com/office/officeart/2005/8/layout/orgChart1"/>
    <dgm:cxn modelId="{FD1835C1-E32E-4F4E-B167-668522330840}" type="presParOf" srcId="{8604F37F-C176-4B8B-9F89-7A7830CC5BD6}" destId="{4A4EA28C-7348-434C-ABDD-AD096800F235}" srcOrd="3" destOrd="0" presId="urn:microsoft.com/office/officeart/2005/8/layout/orgChart1"/>
    <dgm:cxn modelId="{30AFAA8A-6B78-44C2-8078-206C30D62E55}" type="presParOf" srcId="{4A4EA28C-7348-434C-ABDD-AD096800F235}" destId="{74D5A36F-D437-4202-9741-DE6978AC1184}" srcOrd="0" destOrd="0" presId="urn:microsoft.com/office/officeart/2005/8/layout/orgChart1"/>
    <dgm:cxn modelId="{E0A0ED4B-4624-467D-A74C-AD8F7582008D}" type="presParOf" srcId="{74D5A36F-D437-4202-9741-DE6978AC1184}" destId="{ACDD88CA-8773-4816-BE4D-7F06ECDDDEE8}" srcOrd="0" destOrd="0" presId="urn:microsoft.com/office/officeart/2005/8/layout/orgChart1"/>
    <dgm:cxn modelId="{BD8AD056-CC6F-4A2F-8421-F98E542AEC11}" type="presParOf" srcId="{74D5A36F-D437-4202-9741-DE6978AC1184}" destId="{D3548F71-EAAC-4E7B-A7D6-57B325DCE9BC}" srcOrd="1" destOrd="0" presId="urn:microsoft.com/office/officeart/2005/8/layout/orgChart1"/>
    <dgm:cxn modelId="{51D2D11C-EEE4-475B-A895-8A23F59925E8}" type="presParOf" srcId="{4A4EA28C-7348-434C-ABDD-AD096800F235}" destId="{5007554F-3F19-4946-80A9-A8965834EEB8}" srcOrd="1" destOrd="0" presId="urn:microsoft.com/office/officeart/2005/8/layout/orgChart1"/>
    <dgm:cxn modelId="{4BFB7168-1D9B-40DB-9C86-19851CEF4FB6}" type="presParOf" srcId="{4A4EA28C-7348-434C-ABDD-AD096800F235}" destId="{CC2973FD-B8D3-480D-8F7B-F48F84CDE853}" srcOrd="2" destOrd="0" presId="urn:microsoft.com/office/officeart/2005/8/layout/orgChart1"/>
    <dgm:cxn modelId="{9D237A9D-78CB-40A6-8425-80B782F3C652}" type="presParOf" srcId="{85853204-B670-432D-8FEF-8D3B2CDA7BD0}" destId="{D671DDE5-9D6E-4EA0-B581-60DF5E9E88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C2732-2E8C-4DC1-8DEC-7ED396A1F2C7}">
      <dsp:nvSpPr>
        <dsp:cNvPr id="0" name=""/>
        <dsp:cNvSpPr/>
      </dsp:nvSpPr>
      <dsp:spPr>
        <a:xfrm>
          <a:off x="4226841" y="1100387"/>
          <a:ext cx="2242685" cy="1304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433"/>
              </a:lnTo>
              <a:lnTo>
                <a:pt x="2242685" y="489433"/>
              </a:lnTo>
              <a:lnTo>
                <a:pt x="2242685" y="1304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5085E-54FF-4FA7-B015-E38E1CF32116}">
      <dsp:nvSpPr>
        <dsp:cNvPr id="0" name=""/>
        <dsp:cNvSpPr/>
      </dsp:nvSpPr>
      <dsp:spPr>
        <a:xfrm>
          <a:off x="2046028" y="1100387"/>
          <a:ext cx="2180812" cy="1304574"/>
        </a:xfrm>
        <a:custGeom>
          <a:avLst/>
          <a:gdLst/>
          <a:ahLst/>
          <a:cxnLst/>
          <a:rect l="0" t="0" r="0" b="0"/>
          <a:pathLst>
            <a:path>
              <a:moveTo>
                <a:pt x="2180812" y="0"/>
              </a:moveTo>
              <a:lnTo>
                <a:pt x="2180812" y="489433"/>
              </a:lnTo>
              <a:lnTo>
                <a:pt x="0" y="489433"/>
              </a:lnTo>
              <a:lnTo>
                <a:pt x="0" y="1304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86090-A981-4BA1-8DAD-69F30F5B0301}">
      <dsp:nvSpPr>
        <dsp:cNvPr id="0" name=""/>
        <dsp:cNvSpPr/>
      </dsp:nvSpPr>
      <dsp:spPr>
        <a:xfrm>
          <a:off x="2738665" y="121675"/>
          <a:ext cx="2976351" cy="978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u="sng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আরোহ অনুমানের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738665" y="121675"/>
        <a:ext cx="2976351" cy="978712"/>
      </dsp:txXfrm>
    </dsp:sp>
    <dsp:sp modelId="{B71F568C-17F8-4C2D-9353-7EADCD20613E}">
      <dsp:nvSpPr>
        <dsp:cNvPr id="0" name=""/>
        <dsp:cNvSpPr/>
      </dsp:nvSpPr>
      <dsp:spPr>
        <a:xfrm>
          <a:off x="430069" y="2404962"/>
          <a:ext cx="3231917" cy="96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u="sng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প্রকৃত আরোহ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30069" y="2404962"/>
        <a:ext cx="3231917" cy="961245"/>
      </dsp:txXfrm>
    </dsp:sp>
    <dsp:sp modelId="{ACDD88CA-8773-4816-BE4D-7F06ECDDDEE8}">
      <dsp:nvSpPr>
        <dsp:cNvPr id="0" name=""/>
        <dsp:cNvSpPr/>
      </dsp:nvSpPr>
      <dsp:spPr>
        <a:xfrm>
          <a:off x="4826552" y="2404962"/>
          <a:ext cx="3285949" cy="974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u="sng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অপ্রকৃত আরোহ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4826552" y="2404962"/>
        <a:ext cx="3285949" cy="974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609600"/>
            <a:ext cx="3352800" cy="132343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72142">
            <a:off x="1259424" y="671347"/>
            <a:ext cx="899623" cy="1305410"/>
          </a:xfrm>
          <a:prstGeom prst="rect">
            <a:avLst/>
          </a:prstGeom>
        </p:spPr>
      </p:pic>
      <p:pic>
        <p:nvPicPr>
          <p:cNvPr id="6" name="Picture 5" descr="download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057400"/>
            <a:ext cx="7340602" cy="4419600"/>
          </a:xfrm>
          <a:prstGeom prst="rect">
            <a:avLst/>
          </a:prstGeom>
        </p:spPr>
      </p:pic>
      <p:pic>
        <p:nvPicPr>
          <p:cNvPr id="8" name="Picture 7" descr="download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399" y="2057400"/>
            <a:ext cx="3980091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810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343400"/>
            <a:ext cx="6553200" cy="17543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কয়েকটি দলে বিভক্ত হয়ে প্রকৃত আরোহ ও অপ্রকৃত আরোহ অনুমানের কয়েকটি উদাহরণ লিখ। </a:t>
            </a:r>
            <a:endParaRPr lang="en-US" sz="3600" dirty="0"/>
          </a:p>
        </p:txBody>
      </p:sp>
      <p:pic>
        <p:nvPicPr>
          <p:cNvPr id="4" name="Picture 3" descr="th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273752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810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7391400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আরোহ কি?</a:t>
            </a:r>
          </a:p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উঃ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অনুমানে বিশেষ বিশেষ দৃষ্টান্তের অভিজ্ঞতার ভিত্তিতে একটি সার্বিক সংশ্লেষক সিদ্ধান্ত প্রতিষ্ঠা করা হয় তাকে আরোহ অনুমান বলে।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 smtClean="0"/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আরোহ অনুমান কত প্রকার?</a:t>
            </a: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উঃ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আরোহ অনুমান ২ প্রকার। </a:t>
            </a:r>
            <a:endParaRPr lang="en-US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প্রকৃত আরোহ অনুমান কি?</a:t>
            </a: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উঃ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সব আরোহের মূল বৈশিষ্ট্য হিসাবে আরোহমূলক লম্ফ বিদ্যমান থাকে তাদের প্রকৃত আরোহ বলে। </a:t>
            </a:r>
            <a:endPara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810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514600"/>
            <a:ext cx="6400800" cy="2123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প্রকৃত আরোহ ও অপ্রকৃত আরোহ অনুমানের কয়েকটি সাদৃশ্য ও বৈসাদৃশ্য একটি তৈরি করবে।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810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YXJ_20180101151634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494" y="1828802"/>
            <a:ext cx="7299574" cy="4114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5800"/>
            <a:ext cx="3352800" cy="83099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YXJ_20190119170859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905000"/>
            <a:ext cx="2391890" cy="4243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0" y="1752601"/>
            <a:ext cx="411480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অনিমেষ সরকার অনি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প্রভাষক ( দর্শন বিভাগ )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নান্দিয়াপাড়া বীরশ্রেষ্ঠ শহীদ মোঃ রুহুল আমিন ডিগ্রি কলেজ, সোনাইমুড়ী, নোয়াখালী। </a:t>
            </a:r>
          </a:p>
          <a:p>
            <a:endParaRPr lang="en-US" sz="4000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4267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 পরিচিতি </a:t>
            </a:r>
            <a:endParaRPr lang="en-US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429000"/>
            <a:ext cx="5638800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শ্রেনিঃ দ্বাদশ</a:t>
            </a:r>
          </a:p>
          <a:p>
            <a:r>
              <a:rPr lang="bn-BD" sz="2800" dirty="0" smtClean="0"/>
              <a:t>বিষয়ঃ যুক্তিবিদ্যা ২য় পত্র </a:t>
            </a:r>
          </a:p>
          <a:p>
            <a:r>
              <a:rPr lang="bn-BD" sz="2800" dirty="0" smtClean="0"/>
              <a:t>অধ্যায়ঃ ৩য় </a:t>
            </a:r>
          </a:p>
          <a:p>
            <a:r>
              <a:rPr lang="bn-BD" sz="2800" dirty="0" smtClean="0"/>
              <a:t>আলোচ্য বিষয়ঃ আরহের প্রকারভেদ  </a:t>
            </a:r>
          </a:p>
        </p:txBody>
      </p:sp>
      <p:pic>
        <p:nvPicPr>
          <p:cNvPr id="7" name="Picture 6" descr="th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28956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810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819400"/>
            <a:ext cx="249555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819400"/>
            <a:ext cx="2438401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4600" y="1981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আরোহের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41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জে এস মিল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410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আলেকজেন্ডার বেইন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810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ক্ষনফল</a:t>
            </a:r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438400"/>
            <a:ext cx="6553200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 শিক্ষার্থীরা-</a:t>
            </a:r>
          </a:p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আরোহ সম্পর্কে ধারনা লাভ করবে। 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আরোহের প্রকারভেদ করতে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প্রকৃত আরোহ ও অপ্রকৃত আরোহ সম্পর্কে বলতে পারবে।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810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আরোহ কি?  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438400"/>
            <a:ext cx="6705600" cy="23083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যে অনুমানে বিশেষ বিশেষ দৃষ্টান্তের অভিজ্ঞতার ভিত্তিতে একটি সার্বিক সংশ্লেষক সিদ্ধান্ত প্রতিষ্ঠা করা হয় তাকে আরোহ অনুমান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524000" y="2590800"/>
            <a:ext cx="228600" cy="3048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029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আরোহ অনুমানের প্রকারভেদ   </a:t>
            </a:r>
            <a:endParaRPr lang="en-US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17526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86090-A981-4BA1-8DAD-69F30F5B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C1986090-A981-4BA1-8DAD-69F30F5B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C1986090-A981-4BA1-8DAD-69F30F5B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65085E-54FF-4FA7-B015-E38E1CF32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8265085E-54FF-4FA7-B015-E38E1CF32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8265085E-54FF-4FA7-B015-E38E1CF32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F568C-17F8-4C2D-9353-7EADCD206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B71F568C-17F8-4C2D-9353-7EADCD206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B71F568C-17F8-4C2D-9353-7EADCD206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1C2732-2E8C-4DC1-8DEC-7ED396A1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C51C2732-2E8C-4DC1-8DEC-7ED396A1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C51C2732-2E8C-4DC1-8DEC-7ED396A1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DD88CA-8773-4816-BE4D-7F06ECDDD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ACDD88CA-8773-4816-BE4D-7F06ECDDD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ACDD88CA-8773-4816-BE4D-7F06ECDDD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Graphic spid="6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3810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BD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 আরোহ</a:t>
            </a:r>
            <a:r>
              <a:rPr lang="bn-BD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670560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যে সব আরোহের মূল বৈশিষ্ট্য হিসাবে আরোহমূলক লম্ফ বিদ্যমান থাকে তাদের প্রকৃত আরোহ বলে।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295400" y="1295400"/>
            <a:ext cx="152400" cy="2286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এরিস্টট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838200" cy="818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প্লেট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352800"/>
            <a:ext cx="838200" cy="713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মিল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191000"/>
            <a:ext cx="762000" cy="819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যোসেফ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5105400"/>
            <a:ext cx="7620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33600" y="2514600"/>
            <a:ext cx="2057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হয়  দার্শনিক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352800"/>
            <a:ext cx="2057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হয়  দার্শনিক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4267200"/>
            <a:ext cx="2057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হয়  দার্শনিক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181600"/>
            <a:ext cx="2057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হয়  দার্শনিক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6096000"/>
            <a:ext cx="533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অতএব, সকল যুক্তিবিদ হয় দার্শনিক।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3810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BD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অপ্রকৃত আরোহ</a:t>
            </a:r>
            <a:r>
              <a:rPr lang="bn-BD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670560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যে সব আরোহের মূল বৈশিষ্ট্য বিদ্যমান থাকে না তাদের অপ্রকৃত আরোহ বলে।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295400" y="1295400"/>
            <a:ext cx="152400" cy="2286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2819400"/>
            <a:ext cx="46482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একটি ঝুড়িতে ৪টি আম আছে। যার ১ম আমটি মিষ্টি, ২য় আমটি মিষ্টি, ৩য় আমটি মিষ্টি এবং ৪র্থ আমটি মিষ্টি।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029200"/>
            <a:ext cx="533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অতএব, ঝুড়ির সকল আম হয় মিষ্টি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ma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743200"/>
            <a:ext cx="2590800" cy="215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13" grpId="0" build="p" animBg="1"/>
      <p:bldP spid="1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</TotalTime>
  <Words>285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70</cp:revision>
  <dcterms:created xsi:type="dcterms:W3CDTF">2006-08-16T00:00:00Z</dcterms:created>
  <dcterms:modified xsi:type="dcterms:W3CDTF">2020-11-28T15:13:33Z</dcterms:modified>
</cp:coreProperties>
</file>