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9"/>
  </p:notesMasterIdLst>
  <p:sldIdLst>
    <p:sldId id="257" r:id="rId2"/>
    <p:sldId id="261" r:id="rId3"/>
    <p:sldId id="263" r:id="rId4"/>
    <p:sldId id="260" r:id="rId5"/>
    <p:sldId id="281" r:id="rId6"/>
    <p:sldId id="273" r:id="rId7"/>
    <p:sldId id="258" r:id="rId8"/>
    <p:sldId id="282" r:id="rId9"/>
    <p:sldId id="269" r:id="rId10"/>
    <p:sldId id="264" r:id="rId11"/>
    <p:sldId id="284" r:id="rId12"/>
    <p:sldId id="259" r:id="rId13"/>
    <p:sldId id="285" r:id="rId14"/>
    <p:sldId id="283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630F6-8396-4991-8B8F-885B6F458EF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A404-6049-4899-86CB-91E9AD6D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A404-6049-4899-86CB-91E9AD6DEE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35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18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897-5070-4CC1-80BD-76CE1ACB3B9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8AA0A8-4674-4EDD-ABB8-F373DB29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3DC73-6A9F-4543-979E-03CC6DD8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3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97E3C-9661-48E0-8E01-B81B61AFDA7D}"/>
              </a:ext>
            </a:extLst>
          </p:cNvPr>
          <p:cNvSpPr txBox="1"/>
          <p:nvPr/>
        </p:nvSpPr>
        <p:spPr>
          <a:xfrm>
            <a:off x="2321169" y="1308295"/>
            <a:ext cx="6175717" cy="315471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 w="3810000" h="3886200" prst="angle"/>
            <a:bevelB w="69850"/>
          </a:sp3d>
        </p:spPr>
        <p:txBody>
          <a:bodyPr wrap="square" rtlCol="0">
            <a:prstTxWarp prst="textChevron">
              <a:avLst/>
            </a:prstTxWarp>
            <a:spAutoFit/>
            <a:sp3d contourW="76200" prstMaterial="metal">
              <a:bevelT w="3810000" h="3810000" prst="angle"/>
              <a:bevelB w="3810000" h="3810000" prst="slope"/>
              <a:extrusionClr>
                <a:schemeClr val="bg2">
                  <a:lumMod val="60000"/>
                  <a:lumOff val="40000"/>
                </a:schemeClr>
              </a:extrusionClr>
              <a:contourClr>
                <a:srgbClr val="FFC000"/>
              </a:contourClr>
            </a:sp3d>
          </a:bodyPr>
          <a:lstStyle/>
          <a:p>
            <a:pPr algn="ctr"/>
            <a:r>
              <a:rPr lang="bn-IN" sz="19900" dirty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dirty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9" y="2222696"/>
            <a:ext cx="4293280" cy="2907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1" y="2222696"/>
            <a:ext cx="4390854" cy="2907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82000"/>
            <a:ext cx="1219200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আরো কী কী দেখতে পাচ্ছো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481" y="5967234"/>
            <a:ext cx="597408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আমরা থালা বাসন ধুই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739" y="5967234"/>
            <a:ext cx="594359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আমরা কাপড় ধুই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642400"/>
            <a:ext cx="4907747" cy="44057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642400"/>
            <a:ext cx="5477022" cy="44057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918662"/>
            <a:ext cx="57451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ক্ষেতে সেচ দেই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354" y="5918661"/>
            <a:ext cx="59131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 করি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555673" cy="55556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0"/>
            <a:ext cx="6522720" cy="55556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719911"/>
            <a:ext cx="545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করতে পানি লাগে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120" y="5719910"/>
            <a:ext cx="627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ছাড়া উদ্ভিদ বাঁচে 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55" y="1420837"/>
            <a:ext cx="5407422" cy="50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" y="1420837"/>
            <a:ext cx="5407422" cy="504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3840"/>
            <a:ext cx="1203534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তোমরার বিজ্ঞান বইয়ের ২৪ ও ২৫ পৃষ্ঠা খোল এবং মনোযোগ সহকারে পড়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5E8763B-5579-4E5B-9927-D04223FA1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28437"/>
              </p:ext>
            </p:extLst>
          </p:nvPr>
        </p:nvGraphicFramePr>
        <p:xfrm>
          <a:off x="2110154" y="719665"/>
          <a:ext cx="9551963" cy="4674189"/>
        </p:xfrm>
        <a:graphic>
          <a:graphicData uri="http://schemas.openxmlformats.org/drawingml/2006/table">
            <a:tbl>
              <a:tblPr firstRow="1" bandRow="1" bandCol="1">
                <a:tableStyleId>{7DF18680-E054-41AD-8BC1-D1AEF772440D}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6011566"/>
                    </a:ext>
                  </a:extLst>
                </a:gridCol>
                <a:gridCol w="4797083">
                  <a:extLst>
                    <a:ext uri="{9D8B030D-6E8A-4147-A177-3AD203B41FA5}">
                      <a16:colId xmlns:a16="http://schemas.microsoft.com/office/drawing/2014/main" val="2210683828"/>
                    </a:ext>
                  </a:extLst>
                </a:gridCol>
              </a:tblGrid>
              <a:tr h="16718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/>
                        <a:t>দ</a:t>
                      </a:r>
                      <a:r>
                        <a:rPr lang="bn-IN" sz="7200" dirty="0"/>
                        <a:t>লঃ১</a:t>
                      </a:r>
                      <a:endParaRPr lang="en-US" sz="72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/>
                        <a:t> দলঃ২ 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80215"/>
                  </a:ext>
                </a:extLst>
              </a:tr>
              <a:tr h="3002346">
                <a:tc>
                  <a:txBody>
                    <a:bodyPr/>
                    <a:lstStyle/>
                    <a:p>
                      <a:r>
                        <a:rPr lang="bn-IN" sz="7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৪ টি ব্যবহার লিখ</a:t>
                      </a:r>
                      <a:endParaRPr lang="en-US" sz="7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bn-IN" sz="7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পানির ২টি ব্যবহার লিখ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8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77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CA709-6159-464A-9771-4CF3323F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6BE77-ADCB-4E30-98D3-1CB7D92A707E}"/>
              </a:ext>
            </a:extLst>
          </p:cNvPr>
          <p:cNvSpPr txBox="1"/>
          <p:nvPr/>
        </p:nvSpPr>
        <p:spPr>
          <a:xfrm>
            <a:off x="2141219" y="1743618"/>
            <a:ext cx="8508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১।পিপাসা পেলে তুমি কি করবে 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১।খাওয়ার পর তুমি কিভাবে হাত ধুও 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114F5-5A52-4DD4-BFB1-27829A52C892}"/>
              </a:ext>
            </a:extLst>
          </p:cNvPr>
          <p:cNvSpPr txBox="1"/>
          <p:nvPr/>
        </p:nvSpPr>
        <p:spPr>
          <a:xfrm>
            <a:off x="4670473" y="-89749"/>
            <a:ext cx="38686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BAFC27-0447-4E8E-8046-A0C922EC60CA}"/>
              </a:ext>
            </a:extLst>
          </p:cNvPr>
          <p:cNvSpPr txBox="1"/>
          <p:nvPr/>
        </p:nvSpPr>
        <p:spPr>
          <a:xfrm>
            <a:off x="2912011" y="464234"/>
            <a:ext cx="663995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17723-F108-4B27-B4C0-FD592E6023D1}"/>
              </a:ext>
            </a:extLst>
          </p:cNvPr>
          <p:cNvSpPr txBox="1"/>
          <p:nvPr/>
        </p:nvSpPr>
        <p:spPr>
          <a:xfrm>
            <a:off x="2344616" y="2898337"/>
            <a:ext cx="8107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থেকে যাওয়ার পথে যত ধরনের পানির ব্যবহার দেখতে পাবে তা খাতায় লিখে নিয়ে আসবে 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0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6C7CF-3127-426D-BACA-CFF1C054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33" y="1613346"/>
            <a:ext cx="8557713" cy="4824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4C952-ECF9-4CD6-99FB-415F502675F2}"/>
              </a:ext>
            </a:extLst>
          </p:cNvPr>
          <p:cNvSpPr txBox="1"/>
          <p:nvPr/>
        </p:nvSpPr>
        <p:spPr>
          <a:xfrm>
            <a:off x="1620714" y="112090"/>
            <a:ext cx="948514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00" h="3810000" prst="angle"/>
            </a:sp3d>
          </a:bodyPr>
          <a:lstStyle/>
          <a:p>
            <a:pPr algn="ctr"/>
            <a:r>
              <a:rPr lang="bn-BD" sz="96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47FC2-F75D-4BDA-B4E9-55F4AF8017A9}"/>
              </a:ext>
            </a:extLst>
          </p:cNvPr>
          <p:cNvSpPr txBox="1"/>
          <p:nvPr/>
        </p:nvSpPr>
        <p:spPr>
          <a:xfrm>
            <a:off x="3305907" y="492370"/>
            <a:ext cx="475488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6F737-D84F-4F24-B09C-D4E5548C0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7" y="2294808"/>
            <a:ext cx="2973017" cy="326107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00B40-7110-4D05-B393-5A870191C9A9}"/>
              </a:ext>
            </a:extLst>
          </p:cNvPr>
          <p:cNvSpPr txBox="1"/>
          <p:nvPr/>
        </p:nvSpPr>
        <p:spPr>
          <a:xfrm>
            <a:off x="1158196" y="2693565"/>
            <a:ext cx="5072212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মোসাঃ তাসলিমা আলম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মাসকাটাদিঘী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পবা, রাজশাহী।</a:t>
            </a:r>
            <a:endParaRPr lang="en-US" sz="36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8E826-6186-48F7-81F6-40BCA44E9370}"/>
              </a:ext>
            </a:extLst>
          </p:cNvPr>
          <p:cNvSpPr txBox="1"/>
          <p:nvPr/>
        </p:nvSpPr>
        <p:spPr>
          <a:xfrm>
            <a:off x="3152632" y="345604"/>
            <a:ext cx="507696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7620000" h="711200" prst="slope"/>
          </a:sp3d>
        </p:spPr>
        <p:txBody>
          <a:bodyPr wrap="square" rtlCol="0">
            <a:spAutoFit/>
            <a:sp3d extrusionH="57150">
              <a:bevelT w="3810000" h="3810000" prst="angle"/>
            </a:sp3d>
          </a:bodyPr>
          <a:lstStyle/>
          <a:p>
            <a:pPr algn="ctr"/>
            <a:r>
              <a:rPr lang="bn-IN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i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DA09A-E845-4E92-B95A-675AD9D8EA8C}"/>
              </a:ext>
            </a:extLst>
          </p:cNvPr>
          <p:cNvSpPr txBox="1"/>
          <p:nvPr/>
        </p:nvSpPr>
        <p:spPr>
          <a:xfrm>
            <a:off x="2272142" y="2307101"/>
            <a:ext cx="6837947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অধ্যায়ঃজীবনের জন্য পানি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ময়ঃ ৪৫ মিনিট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২৮/১১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০খ্রীঃ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8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EWRT4RN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04" y="1554547"/>
            <a:ext cx="5679024" cy="3748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554547"/>
            <a:ext cx="6109853" cy="3779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8604" y="5680363"/>
            <a:ext cx="554181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মেয়েটি পানি পান করছে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036" y="5680363"/>
            <a:ext cx="628996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পানি দিচ্ছে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15657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6393" y="601067"/>
            <a:ext cx="4094480" cy="393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water crissys_23761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401" y="601067"/>
            <a:ext cx="4384856" cy="393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514" y="5570229"/>
            <a:ext cx="4481616" cy="9233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 করছে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0154" y="5570229"/>
            <a:ext cx="667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খাওয়ার পানি সংরক্ষন করছে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" y="50204"/>
            <a:ext cx="1206137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এইগুলোই হচ্ছে পানির ব্যবহার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5" y="1555337"/>
            <a:ext cx="4939963" cy="3747325"/>
          </a:xfrm>
          <a:prstGeom prst="roundRect">
            <a:avLst>
              <a:gd name="adj" fmla="val 410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55337"/>
            <a:ext cx="5279609" cy="3729693"/>
          </a:xfrm>
          <a:prstGeom prst="roundRect">
            <a:avLst>
              <a:gd name="adj" fmla="val 353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5774500"/>
            <a:ext cx="546829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করতে কী লাগে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6331" y="5682167"/>
            <a:ext cx="562628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ধূতে কী লাগে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bg2">
                <a:tint val="97000"/>
                <a:hueMod val="162000"/>
                <a:satMod val="200000"/>
                <a:lumMod val="124000"/>
                <a:alpha val="9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E0C38-322C-48CA-9A62-272D1654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54" y="1500056"/>
            <a:ext cx="6096000" cy="5357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17316-D7E6-4649-A783-C31420D63991}"/>
              </a:ext>
            </a:extLst>
          </p:cNvPr>
          <p:cNvSpPr txBox="1"/>
          <p:nvPr/>
        </p:nvSpPr>
        <p:spPr>
          <a:xfrm>
            <a:off x="2081060" y="118238"/>
            <a:ext cx="71990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399DF-2584-406A-AA12-C98AD7FAD7BE}"/>
              </a:ext>
            </a:extLst>
          </p:cNvPr>
          <p:cNvSpPr txBox="1"/>
          <p:nvPr/>
        </p:nvSpPr>
        <p:spPr>
          <a:xfrm>
            <a:off x="2911854" y="319208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2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07A39-72CC-4A6C-9223-946E0796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121732"/>
            <a:ext cx="11676184" cy="2348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16A40-E676-4EC3-9D56-0CDD8E2F4FE6}"/>
              </a:ext>
            </a:extLst>
          </p:cNvPr>
          <p:cNvSpPr txBox="1"/>
          <p:nvPr/>
        </p:nvSpPr>
        <p:spPr>
          <a:xfrm>
            <a:off x="2078501" y="2942414"/>
            <a:ext cx="7670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৩.3.1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15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পানির গুরুত্ব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2" y="1967594"/>
            <a:ext cx="5394535" cy="362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299130" y="1967594"/>
            <a:ext cx="5538408" cy="36226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988172"/>
            <a:ext cx="576072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দিয়ে গোসল করি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520" y="5988172"/>
            <a:ext cx="6096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পিপাসা পেলে আমরা পানি পান করি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201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</cp:revision>
  <dcterms:created xsi:type="dcterms:W3CDTF">2020-11-28T11:12:33Z</dcterms:created>
  <dcterms:modified xsi:type="dcterms:W3CDTF">2020-11-28T14:25:42Z</dcterms:modified>
</cp:coreProperties>
</file>