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2" r:id="rId1"/>
  </p:sldMasterIdLst>
  <p:notesMasterIdLst>
    <p:notesMasterId r:id="rId14"/>
  </p:notesMasterIdLst>
  <p:sldIdLst>
    <p:sldId id="777" r:id="rId2"/>
    <p:sldId id="778" r:id="rId3"/>
    <p:sldId id="779" r:id="rId4"/>
    <p:sldId id="780" r:id="rId5"/>
    <p:sldId id="782" r:id="rId6"/>
    <p:sldId id="783" r:id="rId7"/>
    <p:sldId id="784" r:id="rId8"/>
    <p:sldId id="787" r:id="rId9"/>
    <p:sldId id="788" r:id="rId10"/>
    <p:sldId id="789" r:id="rId11"/>
    <p:sldId id="790" r:id="rId12"/>
    <p:sldId id="79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2" d="100"/>
          <a:sy n="82" d="100"/>
        </p:scale>
        <p:origin x="26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6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6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6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10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486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E61D4-9818-4DE5-BEF5-BCADFEA236FF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10486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9696-DC3E-4105-B183-7FBF92746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35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3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E61D4-9818-4DE5-BEF5-BCADFEA236FF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104863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9696-DC3E-4105-B183-7FBF92746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19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2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E61D4-9818-4DE5-BEF5-BCADFEA236FF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104862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9696-DC3E-4105-B183-7FBF92746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2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E61D4-9818-4DE5-BEF5-BCADFEA236FF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10486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9696-DC3E-4105-B183-7FBF92746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9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40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4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E61D4-9818-4DE5-BEF5-BCADFEA236FF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104864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9696-DC3E-4105-B183-7FBF92746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45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6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4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E61D4-9818-4DE5-BEF5-BCADFEA236FF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104864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4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9696-DC3E-4105-B183-7FBF92746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51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52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53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54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5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E61D4-9818-4DE5-BEF5-BCADFEA236FF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104865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5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9696-DC3E-4105-B183-7FBF92746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61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E61D4-9818-4DE5-BEF5-BCADFEA236FF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104861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9696-DC3E-4105-B183-7FBF92746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E61D4-9818-4DE5-BEF5-BCADFEA236FF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104858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5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9696-DC3E-4105-B183-7FBF92746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8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59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60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6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E61D4-9818-4DE5-BEF5-BCADFEA236FF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104866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6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9696-DC3E-4105-B183-7FBF92746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8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8629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48630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4863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E61D4-9818-4DE5-BEF5-BCADFEA236FF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104863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4863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B9696-DC3E-4105-B183-7FBF9274658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E61D4-9818-4DE5-BEF5-BCADFEA236FF}" type="datetimeFigureOut">
              <a:rPr lang="en-US" smtClean="0"/>
              <a:t>28-Nov-20</a:t>
            </a:fld>
            <a:endParaRPr 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B9696-DC3E-4105-B183-7FBF927465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Oval 4"/>
          <p:cNvSpPr/>
          <p:nvPr/>
        </p:nvSpPr>
        <p:spPr>
          <a:xfrm>
            <a:off x="2419643" y="562709"/>
            <a:ext cx="7258929" cy="1955408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as-IN" sz="8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8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8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8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as-IN" sz="8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8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</a:p>
        </p:txBody>
      </p:sp>
      <p:pic>
        <p:nvPicPr>
          <p:cNvPr id="2097152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6923" y="2927726"/>
            <a:ext cx="5289451" cy="37957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9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48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8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85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48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Flowchart: Terminator 1"/>
          <p:cNvSpPr/>
          <p:nvPr/>
        </p:nvSpPr>
        <p:spPr>
          <a:xfrm>
            <a:off x="2053884" y="1139483"/>
            <a:ext cx="8370276" cy="1026942"/>
          </a:xfrm>
          <a:prstGeom prst="flowChartTerminator">
            <a:avLst/>
          </a:prstGeom>
          <a:solidFill>
            <a:schemeClr val="accent4">
              <a:lumMod val="60000"/>
              <a:lumOff val="40000"/>
            </a:schemeClr>
          </a:solidFill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ঠ্য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পুস্তকের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গ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্থাপন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05" name="Flowchart: Punched Tape 2"/>
          <p:cNvSpPr/>
          <p:nvPr/>
        </p:nvSpPr>
        <p:spPr>
          <a:xfrm>
            <a:off x="1856935" y="3137095"/>
            <a:ext cx="8721970" cy="3305908"/>
          </a:xfrm>
          <a:prstGeom prst="flowChartPunchedTape">
            <a:avLst/>
          </a:prstGeom>
          <a:solidFill>
            <a:srgbClr val="00B0F0"/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্থীদের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াঠের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বিষয়বস্তু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নীরবে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পড়তে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সহায়তা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48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86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48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4" grpId="0" animBg="1"/>
      <p:bldP spid="104860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61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2025" y="3781353"/>
            <a:ext cx="9931789" cy="2914869"/>
          </a:xfrm>
          <a:prstGeom prst="rect">
            <a:avLst/>
          </a:prstGeom>
        </p:spPr>
      </p:pic>
      <p:sp>
        <p:nvSpPr>
          <p:cNvPr id="1048606" name="Flowchart: Terminator 3"/>
          <p:cNvSpPr/>
          <p:nvPr/>
        </p:nvSpPr>
        <p:spPr>
          <a:xfrm>
            <a:off x="4689231" y="478300"/>
            <a:ext cx="2813538" cy="689318"/>
          </a:xfrm>
          <a:prstGeom prst="flowChartTerminator">
            <a:avLst/>
          </a:prstGeom>
          <a:solidFill>
            <a:schemeClr val="accent4">
              <a:lumMod val="60000"/>
              <a:lumOff val="40000"/>
            </a:schemeClr>
          </a:solidFill>
          <a:ln w="5715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40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07" name="Rectangle: Rounded Corners 6"/>
          <p:cNvSpPr/>
          <p:nvPr/>
        </p:nvSpPr>
        <p:spPr>
          <a:xfrm>
            <a:off x="801859" y="1477108"/>
            <a:ext cx="10747716" cy="1716258"/>
          </a:xfrm>
          <a:prstGeom prst="roundRect">
            <a:avLst/>
          </a:prstGeom>
          <a:solidFill>
            <a:schemeClr val="accent5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 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েখো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নিজেদের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গ্রহগুলোর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েখো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48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48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971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97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6" grpId="0" animBg="1"/>
      <p:bldP spid="104860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Oval 1"/>
          <p:cNvSpPr/>
          <p:nvPr/>
        </p:nvSpPr>
        <p:spPr>
          <a:xfrm>
            <a:off x="2715065" y="900332"/>
            <a:ext cx="6668086" cy="1434905"/>
          </a:xfrm>
          <a:prstGeom prst="ellipse">
            <a:avLst/>
          </a:prstGeom>
          <a:solidFill>
            <a:srgbClr val="92D050"/>
          </a:solidFill>
          <a:ln w="5715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97162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5347" y="2573945"/>
            <a:ext cx="6921305" cy="41644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097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48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TextBox 2"/>
          <p:cNvSpPr txBox="1"/>
          <p:nvPr/>
        </p:nvSpPr>
        <p:spPr>
          <a:xfrm>
            <a:off x="3015175" y="739437"/>
            <a:ext cx="6161649" cy="117094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7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7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586" name="TextBox 5"/>
          <p:cNvSpPr txBox="1"/>
          <p:nvPr/>
        </p:nvSpPr>
        <p:spPr>
          <a:xfrm>
            <a:off x="1608405" y="2383245"/>
            <a:ext cx="8975187" cy="280076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>
                <a:latin typeface="NikoshBAN" panose="02000000000000000000" pitchFamily="2" charset="0"/>
                <a:cs typeface="NikoshBAN" panose="02000000000000000000" pitchFamily="2" charset="0"/>
              </a:rPr>
              <a:t>                 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মোছাঃকুলছুমা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বেগম</a:t>
            </a:r>
            <a:endParaRPr lang="zh-CN" altLang="en-US" dirty="0"/>
          </a:p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  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ভর্ণাপাড়া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সরকারি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               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ঘোড়াঘাট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দিনাজপুর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48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85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48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5" grpId="0" animBg="1"/>
      <p:bldP spid="104858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TextBox 1"/>
          <p:cNvSpPr txBox="1"/>
          <p:nvPr/>
        </p:nvSpPr>
        <p:spPr>
          <a:xfrm>
            <a:off x="3727938" y="886265"/>
            <a:ext cx="5275385" cy="101566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588" name="TextBox 2"/>
          <p:cNvSpPr txBox="1"/>
          <p:nvPr/>
        </p:nvSpPr>
        <p:spPr>
          <a:xfrm>
            <a:off x="1204685" y="2218848"/>
            <a:ext cx="10014857" cy="34163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  <a:prstDash val="lgDashDotDot"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ষয়ঃ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প্রাথমিক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বিজ্ঞান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শ্রেণিঃ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চতুর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endParaRPr lang="bn-IN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অধ্যায়ঃ৮ম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শিরোনামঃ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মহাবিশ্ব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পাঠ্যাং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ঃ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সূ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্য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চারদিকে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…….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ইউরেনাস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নেপচুন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48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58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7" grpId="0" animBg="1"/>
      <p:bldP spid="104858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Oval 2"/>
          <p:cNvSpPr/>
          <p:nvPr/>
        </p:nvSpPr>
        <p:spPr>
          <a:xfrm>
            <a:off x="2651647" y="398138"/>
            <a:ext cx="5148775" cy="1200329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590" name="TextBox 3"/>
          <p:cNvSpPr txBox="1"/>
          <p:nvPr/>
        </p:nvSpPr>
        <p:spPr>
          <a:xfrm>
            <a:off x="522514" y="2031999"/>
            <a:ext cx="10160000" cy="193899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. 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ৌরজগতের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মৌলি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ঠন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চিত্রসহ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85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48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048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89" grpId="0" animBg="1"/>
      <p:bldP spid="104859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Arrow: Left-Right 1"/>
          <p:cNvSpPr/>
          <p:nvPr/>
        </p:nvSpPr>
        <p:spPr>
          <a:xfrm>
            <a:off x="2895600" y="696350"/>
            <a:ext cx="6400800" cy="2271933"/>
          </a:xfrm>
          <a:prstGeom prst="leftRightArrow">
            <a:avLst/>
          </a:prstGeom>
          <a:solidFill>
            <a:srgbClr val="FFC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as-IN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as-IN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en-US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as-IN" sz="6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6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াঠ</a:t>
            </a:r>
            <a:endParaRPr lang="en-US" sz="6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594" name="Flowchart: Terminator 2"/>
          <p:cNvSpPr/>
          <p:nvPr/>
        </p:nvSpPr>
        <p:spPr>
          <a:xfrm>
            <a:off x="3643532" y="3840480"/>
            <a:ext cx="5401994" cy="1294228"/>
          </a:xfrm>
          <a:prstGeom prst="flowChartTerminator">
            <a:avLst/>
          </a:prstGeom>
          <a:solidFill>
            <a:srgbClr val="92D05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সৌরজগ</a:t>
            </a:r>
            <a:r>
              <a:rPr lang="en-US" sz="8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ৎ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859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48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048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3" grpId="0" animBg="1"/>
      <p:bldP spid="104859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6425" y="1683657"/>
            <a:ext cx="7833225" cy="4084990"/>
          </a:xfrm>
          <a:prstGeom prst="rect">
            <a:avLst/>
          </a:prstGeom>
        </p:spPr>
      </p:pic>
      <p:sp>
        <p:nvSpPr>
          <p:cNvPr id="1048595" name="TextBox 9"/>
          <p:cNvSpPr txBox="1"/>
          <p:nvPr/>
        </p:nvSpPr>
        <p:spPr>
          <a:xfrm>
            <a:off x="2166425" y="562708"/>
            <a:ext cx="7610621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 w="571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মনোযোগ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দেখো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48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09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6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439" y="1950313"/>
            <a:ext cx="10259038" cy="4680213"/>
          </a:xfrm>
          <a:prstGeom prst="rect">
            <a:avLst/>
          </a:prstGeom>
        </p:spPr>
      </p:pic>
      <p:sp>
        <p:nvSpPr>
          <p:cNvPr id="1048596" name="TextBox 3"/>
          <p:cNvSpPr txBox="1"/>
          <p:nvPr/>
        </p:nvSpPr>
        <p:spPr>
          <a:xfrm>
            <a:off x="1083212" y="521287"/>
            <a:ext cx="10030265" cy="7694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ছবিটি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মনোযোগ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সহকারে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দেখ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ং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ড়।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485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9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extBox 1"/>
          <p:cNvSpPr txBox="1"/>
          <p:nvPr/>
        </p:nvSpPr>
        <p:spPr>
          <a:xfrm>
            <a:off x="2250830" y="1641419"/>
            <a:ext cx="7272998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38100">
            <a:solidFill>
              <a:schemeClr val="tx1"/>
            </a:solidFill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শিক্ষার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থীদের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ভূমিকাভিনয়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00" name="Oval 2"/>
          <p:cNvSpPr/>
          <p:nvPr/>
        </p:nvSpPr>
        <p:spPr>
          <a:xfrm>
            <a:off x="3263705" y="351692"/>
            <a:ext cx="5303520" cy="830997"/>
          </a:xfrm>
          <a:prstGeom prst="ellipse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দলী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54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8601" name="Scroll: Horizontal 5"/>
          <p:cNvSpPr/>
          <p:nvPr/>
        </p:nvSpPr>
        <p:spPr>
          <a:xfrm>
            <a:off x="1223889" y="3042120"/>
            <a:ext cx="9903655" cy="3464188"/>
          </a:xfrm>
          <a:prstGeom prst="horizontalScroll">
            <a:avLst/>
          </a:prstGeom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্ষার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থীকে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বাছাই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তাদের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সূর্য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হ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বং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চাঁ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ন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য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ূ</a:t>
            </a:r>
            <a:r>
              <a:rPr lang="as-IN" sz="4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্য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, ৮টি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গ্রহ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চাঁদের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ভূমিকায়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অভিনয়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করানো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486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4859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485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4859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485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4859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4859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4859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4859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1048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599" grpId="0" animBg="1"/>
      <p:bldP spid="1048600" grpId="0" animBg="1"/>
      <p:bldP spid="104860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Scroll: Vertical 1"/>
          <p:cNvSpPr/>
          <p:nvPr/>
        </p:nvSpPr>
        <p:spPr>
          <a:xfrm>
            <a:off x="1348154" y="2715063"/>
            <a:ext cx="9495692" cy="3587263"/>
          </a:xfrm>
          <a:prstGeom prst="verticalScroll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গ্রহরূপী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৮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জন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থীকে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সূ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্যরূপী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র্থীর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চারপা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ঘুরানো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ঁ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ু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থীকে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প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ৃ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থিবীরূপী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্ষার্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ঘুরানো</a:t>
            </a:r>
            <a:r>
              <a:rPr lang="en-US" sz="4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048603" name="Flowchart: Decision 2"/>
          <p:cNvSpPr/>
          <p:nvPr/>
        </p:nvSpPr>
        <p:spPr>
          <a:xfrm>
            <a:off x="1989311" y="555674"/>
            <a:ext cx="7835704" cy="1744394"/>
          </a:xfrm>
          <a:prstGeom prst="flowChartDecision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as-IN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ী</a:t>
            </a:r>
            <a:r>
              <a:rPr lang="as-IN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য়</a:t>
            </a:r>
            <a:r>
              <a:rPr lang="en-US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54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endParaRPr lang="en-US" sz="54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48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48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02" grpId="0" animBg="1"/>
      <p:bldP spid="104860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314</Words>
  <Application>Microsoft Office PowerPoint</Application>
  <PresentationFormat>Widescreen</PresentationFormat>
  <Paragraphs>28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9</cp:revision>
  <dcterms:created xsi:type="dcterms:W3CDTF">2019-06-13T15:36:57Z</dcterms:created>
  <dcterms:modified xsi:type="dcterms:W3CDTF">2020-11-28T09:02:37Z</dcterms:modified>
</cp:coreProperties>
</file>