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0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4648200" cy="1862048"/>
          </a:xfrm>
          <a:prstGeom prst="rect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pring-flowers-blue-crocuses-drops-water-backgro-background-tracks-rain-1137847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077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umac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9600"/>
            <a:ext cx="6477000" cy="4468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486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খাদ্যের জন্য প্রাণী উদ্ভিদের উপর নির্ভরশীল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0270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পরাগায়নের  জন্য উদ্ভিদ প্রাণীর উপর নির্ভরশীল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pic>
        <p:nvPicPr>
          <p:cNvPr id="3" name="Picture 2" descr="por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9144000" cy="1160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2362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295400"/>
            <a:ext cx="571580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8959 0.110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khi f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1722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5410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ছবিতে তোমরা কী দেখতে পাচ্ছ?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257800"/>
            <a:ext cx="5181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বাসস্থানের জন্য প্রাণী উদ্ভিদের উপর নির্ভরশীল।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791200"/>
            <a:ext cx="457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বীজের বিস্তরণের জন উদ্ভিদ প্রাণীর উপর নির্ভরশীল।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620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স্থাপন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667000"/>
            <a:ext cx="5943600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এইবার তোমরা তোমাদের প্রাথমিক বিজ্ঞান বইয়ের ৪ ও ৫ পৃষ্ঠা খোল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81000"/>
            <a:ext cx="43434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70104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উদ্ভিদ ও প্রাণী কীভাবে একে অপরের উপর নির্ভরশীল  তা  পাঁচটি বাক্যে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6934200" cy="6067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4800600" cy="22159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733800"/>
            <a:ext cx="5334000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781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6324600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মোছাঃ পুষ্প আরা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4400" smtClean="0">
                <a:latin typeface="NikoshBAN" pitchFamily="2" charset="0"/>
                <a:cs typeface="NikoshBAN" pitchFamily="2" charset="0"/>
              </a:rPr>
              <a:t>আবিরের পাড়া সরকারি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400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78486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শ্রেণিঃ পঞ্চম                  বিষয়ঃপ্রাথমিক বিজ্ঞান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৪০ মিনিট           তারিখঃ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- ১১-২০২০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267200"/>
            <a:ext cx="78486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 শিরোনামঃ আমাদের পরিবেশ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257800"/>
            <a:ext cx="79248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পাঠঃ উদ্ভিদ ও প্রাণীর পারস্পারিক নির্ভরশীলতা।</a:t>
            </a: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59436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514600"/>
            <a:ext cx="6934200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১.১.২</a:t>
            </a:r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প্রাণির পারস্পারিক নির্ভশীলতা ব্যাখ্যা করতে  পারবে।</a:t>
            </a:r>
          </a:p>
          <a:p>
            <a:endParaRPr lang="bn-IN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685800"/>
            <a:ext cx="67818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চলো আমরা একটি ভিডও দেখি।</a:t>
            </a:r>
          </a:p>
          <a:p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15640" y="3505200"/>
          <a:ext cx="2243328" cy="1752600"/>
        </p:xfrm>
        <a:graphic>
          <a:graphicData uri="http://schemas.openxmlformats.org/presentationml/2006/ole">
            <p:oleObj spid="_x0000_s1026" name="Packager Shell Object" showAsIcon="1" r:id="rId3" imgW="914400" imgH="714240" progId="Package">
              <p:embed/>
            </p:oleObj>
          </a:graphicData>
        </a:graphic>
      </p:graphicFrame>
      <p:sp>
        <p:nvSpPr>
          <p:cNvPr id="5" name="Down Arrow 4"/>
          <p:cNvSpPr/>
          <p:nvPr/>
        </p:nvSpPr>
        <p:spPr>
          <a:xfrm flipH="1">
            <a:off x="4114800" y="2286000"/>
            <a:ext cx="7620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6705600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 আমরা  জানব উদ্ভিদ ও প্রাণীর পারস্পারিক নির্ভশীলতা  সম্পর্কে।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rv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96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তোমরা সবাই মনে মনে  ভাবো দুই মিনিট।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447800"/>
          <a:ext cx="7924800" cy="3833713"/>
        </p:xfrm>
        <a:graphic>
          <a:graphicData uri="http://schemas.openxmlformats.org/drawingml/2006/table">
            <a:tbl>
              <a:tblPr firstRow="1" bandRow="1"/>
              <a:tblGrid>
                <a:gridCol w="2424056"/>
                <a:gridCol w="5500744"/>
              </a:tblGrid>
              <a:tr h="159171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</a:t>
                      </a:r>
                      <a:endParaRPr lang="bn-IN" sz="6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IN" sz="4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bn-IN" sz="4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উদ্ভিদ ও প্রাণী পরস্পর নির্ভরশীল</a:t>
                      </a:r>
                      <a:endParaRPr lang="bn-IN" sz="4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46673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84283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</a:p>
                    <a:p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228600"/>
            <a:ext cx="2819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দলে ভাগ করে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715000"/>
            <a:ext cx="7239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তোমরা দলে আলোচনা করে সবাই  ছকটি খাতায় তুলে  ছকের ঘরে লিখ।</a:t>
            </a:r>
            <a:endParaRPr lang="en-US" sz="28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dv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7620000" cy="4600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33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এই ছবিতে তোমরা কী কী দেখতে পাচ্ছ?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7239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অক্সিজেনের  জন্য প্রাণী উদ্ভিদের উপর নির্ভরশীল।</a:t>
            </a:r>
            <a:endParaRPr lang="en-US" sz="28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562600"/>
            <a:ext cx="7010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কার্বন-ডাই-অক্সাইডের জন্য উদ্ভিদ প্রাণীর উপর নির্ভরশীল।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096000"/>
            <a:ext cx="7010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খাদ্যের জন্য উদ্ভিদ প্রাণীর উপর নির্ভরশীল।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204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PTI-16</dc:creator>
  <cp:lastModifiedBy>MAHAFUJ</cp:lastModifiedBy>
  <cp:revision>31</cp:revision>
  <dcterms:created xsi:type="dcterms:W3CDTF">2006-08-16T00:00:00Z</dcterms:created>
  <dcterms:modified xsi:type="dcterms:W3CDTF">2020-11-27T01:09:56Z</dcterms:modified>
</cp:coreProperties>
</file>