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6" r:id="rId8"/>
    <p:sldId id="269" r:id="rId9"/>
    <p:sldId id="261" r:id="rId10"/>
    <p:sldId id="262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2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0"/>
            <a:ext cx="66294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7817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81400" y="838200"/>
            <a:ext cx="5562600" cy="4057650"/>
            <a:chOff x="3581400" y="838200"/>
            <a:chExt cx="5562600" cy="4057650"/>
          </a:xfrm>
        </p:grpSpPr>
        <p:pic>
          <p:nvPicPr>
            <p:cNvPr id="8" name="Picture 7" descr="Animated Birds at Animation Bundle (361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981200"/>
              <a:ext cx="4495800" cy="29146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5800" y="838200"/>
              <a:ext cx="464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atin typeface="NikoshBAN" pitchFamily="2" charset="0"/>
                  <a:cs typeface="NikoshBAN" pitchFamily="2" charset="0"/>
                </a:rPr>
                <a:t>সকলকে</a:t>
              </a:r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" y="76200"/>
            <a:ext cx="7543800" cy="2590800"/>
            <a:chOff x="76200" y="76200"/>
            <a:chExt cx="7543800" cy="2590800"/>
          </a:xfrm>
        </p:grpSpPr>
        <p:pic>
          <p:nvPicPr>
            <p:cNvPr id="4" name="Picture 3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990600"/>
              <a:ext cx="7543800" cy="1676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819400" y="762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4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2895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981200" y="152400"/>
            <a:ext cx="3657600" cy="1524000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১৯১০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1912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১৯১৫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১৯১৭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Summing Junction 3"/>
          <p:cNvSpPr/>
          <p:nvPr/>
        </p:nvSpPr>
        <p:spPr>
          <a:xfrm>
            <a:off x="3581400" y="30480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5181600" y="30480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/>
          <p:cNvSpPr/>
          <p:nvPr/>
        </p:nvSpPr>
        <p:spPr>
          <a:xfrm>
            <a:off x="6629400" y="3124200"/>
            <a:ext cx="6096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57400" y="3200400"/>
            <a:ext cx="609600" cy="457200"/>
            <a:chOff x="2514600" y="4343400"/>
            <a:chExt cx="609600" cy="533400"/>
          </a:xfrm>
        </p:grpSpPr>
        <p:sp>
          <p:nvSpPr>
            <p:cNvPr id="8" name="Oval 7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Oval 11"/>
          <p:cNvSpPr/>
          <p:nvPr/>
        </p:nvSpPr>
        <p:spPr>
          <a:xfrm>
            <a:off x="2590800" y="25908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57200" y="25908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4648200" y="25908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29400" y="25908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" y="3886200"/>
            <a:ext cx="8915400" cy="2895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ট্রেডমার্কস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২০০৫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২০০৯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২০০৩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২০০৮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Summing Junction 16"/>
          <p:cNvSpPr/>
          <p:nvPr/>
        </p:nvSpPr>
        <p:spPr>
          <a:xfrm>
            <a:off x="3200400" y="5791200"/>
            <a:ext cx="5334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umming Junction 17"/>
          <p:cNvSpPr/>
          <p:nvPr/>
        </p:nvSpPr>
        <p:spPr>
          <a:xfrm>
            <a:off x="2133600" y="5791200"/>
            <a:ext cx="5334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4343400" y="5791200"/>
            <a:ext cx="5334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257800" y="5791200"/>
            <a:ext cx="609600" cy="533400"/>
            <a:chOff x="2514600" y="4343400"/>
            <a:chExt cx="609600" cy="533400"/>
          </a:xfrm>
        </p:grpSpPr>
        <p:sp>
          <p:nvSpPr>
            <p:cNvPr id="21" name="Oval 20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Oval 24"/>
          <p:cNvSpPr/>
          <p:nvPr/>
        </p:nvSpPr>
        <p:spPr>
          <a:xfrm>
            <a:off x="228600" y="4648200"/>
            <a:ext cx="609600" cy="533400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438400" y="4724400"/>
            <a:ext cx="533400" cy="457200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419600" y="4724400"/>
            <a:ext cx="533400" cy="533400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400800" y="4724400"/>
            <a:ext cx="533400" cy="533400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0"/>
            <a:ext cx="9143999" cy="7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762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ট্রেডলাইসেন্স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372922"/>
            <a:ext cx="6477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18"/>
            <a:ext cx="9144000" cy="68124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0" y="3352800"/>
            <a:ext cx="7391400" cy="2862322"/>
            <a:chOff x="76200" y="2209800"/>
            <a:chExt cx="8915400" cy="2862322"/>
          </a:xfrm>
        </p:grpSpPr>
        <p:sp>
          <p:nvSpPr>
            <p:cNvPr id="6" name="Rectangle 5"/>
            <p:cNvSpPr/>
            <p:nvPr/>
          </p:nvSpPr>
          <p:spPr>
            <a:xfrm>
              <a:off x="5181600" y="2209800"/>
              <a:ext cx="3810000" cy="2057400"/>
            </a:xfrm>
            <a:prstGeom prst="rect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endParaRPr lang="en-US" sz="2400" u="sng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উদ্যেগ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5ম</a:t>
              </a:r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50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2209800"/>
              <a:ext cx="4953000" cy="2862322"/>
            </a:xfrm>
            <a:prstGeom prst="rect">
              <a:avLst/>
            </a:prstGeom>
            <a:noFill/>
            <a:ln w="76200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নামঃ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পিংকি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পাল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pPr algn="ctr"/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গাজীপুর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600" b="1" i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i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3352800" y="1143000"/>
            <a:ext cx="3505200" cy="9906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971800"/>
          </a:xfrm>
          <a:prstGeom prst="rect">
            <a:avLst/>
          </a:prstGeom>
        </p:spPr>
      </p:pic>
      <p:pic>
        <p:nvPicPr>
          <p:cNvPr id="6" name="Picture 5" descr="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4572000" cy="2743200"/>
          </a:xfrm>
          <a:prstGeom prst="rect">
            <a:avLst/>
          </a:prstGeom>
        </p:spPr>
      </p:pic>
      <p:pic>
        <p:nvPicPr>
          <p:cNvPr id="8" name="Picture 7" descr="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971800"/>
            <a:ext cx="449580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5867400"/>
            <a:ext cx="8915400" cy="8382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0"/>
            <a:ext cx="9144000" cy="684535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219200" y="1219200"/>
            <a:ext cx="6553200" cy="4495800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ট্রেডলাইসেন্স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8"/>
            <a:ext cx="9144000" cy="680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143000"/>
            <a:ext cx="7696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22917" r="24451" b="21875"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610600" cy="6400800"/>
            <a:chOff x="1371600" y="457200"/>
            <a:chExt cx="5432612" cy="3352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28697" t="68750" r="29722" b="12500"/>
            <a:stretch>
              <a:fillRect/>
            </a:stretch>
          </p:blipFill>
          <p:spPr bwMode="auto">
            <a:xfrm>
              <a:off x="1371600" y="2438400"/>
              <a:ext cx="5432612" cy="13716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28697" t="23958" r="29722" b="50000"/>
            <a:stretch>
              <a:fillRect/>
            </a:stretch>
          </p:blipFill>
          <p:spPr bwMode="auto">
            <a:xfrm>
              <a:off x="1371600" y="457200"/>
              <a:ext cx="5410200" cy="1905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Rectangle 5"/>
          <p:cNvSpPr/>
          <p:nvPr/>
        </p:nvSpPr>
        <p:spPr>
          <a:xfrm>
            <a:off x="304800" y="3657600"/>
            <a:ext cx="8534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2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0" y="762000"/>
            <a:ext cx="4267200" cy="2514600"/>
            <a:chOff x="2286000" y="762000"/>
            <a:chExt cx="4267200" cy="2514600"/>
          </a:xfrm>
        </p:grpSpPr>
        <p:pic>
          <p:nvPicPr>
            <p:cNvPr id="5" name="Picture 4" descr="images (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1752600"/>
              <a:ext cx="4267200" cy="152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3276600" y="7620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8800" y="36576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2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066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0480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205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</cp:lastModifiedBy>
  <cp:revision>87</cp:revision>
  <dcterms:created xsi:type="dcterms:W3CDTF">2006-08-16T00:00:00Z</dcterms:created>
  <dcterms:modified xsi:type="dcterms:W3CDTF">2020-11-28T12:34:36Z</dcterms:modified>
</cp:coreProperties>
</file>