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A2E20-ABE9-4E62-B47B-7E4356CFE46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DF819-ED01-45C1-A2BC-6D04B628D8B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/>
            <a:t>বৈষ্ণিক</a:t>
          </a:r>
          <a:r>
            <a:rPr lang="en-US" dirty="0"/>
            <a:t> </a:t>
          </a:r>
          <a:r>
            <a:rPr lang="en-US" dirty="0" err="1"/>
            <a:t>উষ্ণায়নের</a:t>
          </a:r>
          <a:r>
            <a:rPr lang="en-US" dirty="0"/>
            <a:t> </a:t>
          </a:r>
          <a:r>
            <a:rPr lang="en-US" dirty="0" err="1"/>
            <a:t>কারণ</a:t>
          </a:r>
          <a:endParaRPr lang="en-US" dirty="0"/>
        </a:p>
      </dgm:t>
    </dgm:pt>
    <dgm:pt modelId="{EB33E8A0-D949-41B3-9AB9-4E012EB0F2F1}" type="parTrans" cxnId="{248B89EB-06BE-487D-804A-C330715BA582}">
      <dgm:prSet/>
      <dgm:spPr/>
      <dgm:t>
        <a:bodyPr/>
        <a:lstStyle/>
        <a:p>
          <a:endParaRPr lang="en-US"/>
        </a:p>
      </dgm:t>
    </dgm:pt>
    <dgm:pt modelId="{79DFD32C-44AF-410C-B0CB-590716DEC567}" type="sibTrans" cxnId="{248B89EB-06BE-487D-804A-C330715BA582}">
      <dgm:prSet/>
      <dgm:spPr/>
      <dgm:t>
        <a:bodyPr/>
        <a:lstStyle/>
        <a:p>
          <a:endParaRPr lang="en-US"/>
        </a:p>
      </dgm:t>
    </dgm:pt>
    <dgm:pt modelId="{EA0927EE-7AF9-4164-B022-DB56619A418A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AE3989F-8F3F-48BB-9696-ECBB54ED158D}" type="parTrans" cxnId="{03D1FD8C-6A8A-4BF9-983A-62489702C025}">
      <dgm:prSet/>
      <dgm:spPr/>
      <dgm:t>
        <a:bodyPr/>
        <a:lstStyle/>
        <a:p>
          <a:endParaRPr lang="en-US"/>
        </a:p>
      </dgm:t>
    </dgm:pt>
    <dgm:pt modelId="{8233E7D9-8642-4D1A-AC59-AA2F085426B8}" type="sibTrans" cxnId="{03D1FD8C-6A8A-4BF9-983A-62489702C025}">
      <dgm:prSet/>
      <dgm:spPr/>
      <dgm:t>
        <a:bodyPr/>
        <a:lstStyle/>
        <a:p>
          <a:endParaRPr lang="en-US"/>
        </a:p>
      </dgm:t>
    </dgm:pt>
    <dgm:pt modelId="{BDF52BA5-3E1A-4CB6-9068-C7B8DBB18DE4}">
      <dgm:prSet phldrT="[Text]" phldr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F2A571A-B3FD-44C0-980E-0C67AEB1F48F}" type="parTrans" cxnId="{65016F85-FD62-4359-9A45-6BFD0CCBF38A}">
      <dgm:prSet/>
      <dgm:spPr/>
      <dgm:t>
        <a:bodyPr/>
        <a:lstStyle/>
        <a:p>
          <a:endParaRPr lang="en-US"/>
        </a:p>
      </dgm:t>
    </dgm:pt>
    <dgm:pt modelId="{F2D899CD-CC4D-4D33-A424-39A6E52D256C}" type="sibTrans" cxnId="{65016F85-FD62-4359-9A45-6BFD0CCBF38A}">
      <dgm:prSet/>
      <dgm:spPr/>
      <dgm:t>
        <a:bodyPr/>
        <a:lstStyle/>
        <a:p>
          <a:endParaRPr lang="en-US"/>
        </a:p>
      </dgm:t>
    </dgm:pt>
    <dgm:pt modelId="{BB80419D-2366-4F2A-8F66-3477B529BABA}">
      <dgm:prSet phldrT="[Text]" phldr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91E1174-6F91-42D0-B8FA-27E81BFA56E4}" type="parTrans" cxnId="{230694D0-8313-4F8A-AA82-CA8898EB7599}">
      <dgm:prSet/>
      <dgm:spPr/>
      <dgm:t>
        <a:bodyPr/>
        <a:lstStyle/>
        <a:p>
          <a:endParaRPr lang="en-US"/>
        </a:p>
      </dgm:t>
    </dgm:pt>
    <dgm:pt modelId="{EA1787CE-A0EF-44A9-87CA-9267FB24EC82}" type="sibTrans" cxnId="{230694D0-8313-4F8A-AA82-CA8898EB7599}">
      <dgm:prSet/>
      <dgm:spPr/>
      <dgm:t>
        <a:bodyPr/>
        <a:lstStyle/>
        <a:p>
          <a:endParaRPr lang="en-US"/>
        </a:p>
      </dgm:t>
    </dgm:pt>
    <dgm:pt modelId="{F458F3D5-AED3-461E-A743-B9E3C9786CA6}">
      <dgm:prSet phldrT="[Text]" phldr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5CFC6D8C-9027-4E6B-9B09-BBED23F442EB}" type="parTrans" cxnId="{19C34343-6A5C-4CA7-B572-04A12186EB83}">
      <dgm:prSet/>
      <dgm:spPr/>
      <dgm:t>
        <a:bodyPr/>
        <a:lstStyle/>
        <a:p>
          <a:endParaRPr lang="en-US"/>
        </a:p>
      </dgm:t>
    </dgm:pt>
    <dgm:pt modelId="{C3B67684-ABE1-4AC0-82F9-83D70A30AFCA}" type="sibTrans" cxnId="{19C34343-6A5C-4CA7-B572-04A12186EB83}">
      <dgm:prSet/>
      <dgm:spPr/>
      <dgm:t>
        <a:bodyPr/>
        <a:lstStyle/>
        <a:p>
          <a:endParaRPr lang="en-US"/>
        </a:p>
      </dgm:t>
    </dgm:pt>
    <dgm:pt modelId="{E9EA091E-6750-4A43-BEC5-9015E6B6910D}" type="pres">
      <dgm:prSet presAssocID="{DB1A2E20-ABE9-4E62-B47B-7E4356CFE4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EF13FF-9453-4C26-AD2F-64C7A56F49C4}" type="pres">
      <dgm:prSet presAssocID="{629DF819-ED01-45C1-A2BC-6D04B628D8BA}" presName="centerShape" presStyleLbl="node0" presStyleIdx="0" presStyleCnt="1"/>
      <dgm:spPr/>
    </dgm:pt>
    <dgm:pt modelId="{197B6BF9-04A3-4AC6-8F1E-4B4B7B82D77F}" type="pres">
      <dgm:prSet presAssocID="{EA0927EE-7AF9-4164-B022-DB56619A418A}" presName="node" presStyleLbl="node1" presStyleIdx="0" presStyleCnt="4">
        <dgm:presLayoutVars>
          <dgm:bulletEnabled val="1"/>
        </dgm:presLayoutVars>
      </dgm:prSet>
      <dgm:spPr/>
    </dgm:pt>
    <dgm:pt modelId="{BFFE51F3-832F-43CC-AEC3-D87E4C406F96}" type="pres">
      <dgm:prSet presAssocID="{EA0927EE-7AF9-4164-B022-DB56619A418A}" presName="dummy" presStyleCnt="0"/>
      <dgm:spPr/>
    </dgm:pt>
    <dgm:pt modelId="{96D0A590-7233-4B1D-BC13-B4F2A0CAC761}" type="pres">
      <dgm:prSet presAssocID="{8233E7D9-8642-4D1A-AC59-AA2F085426B8}" presName="sibTrans" presStyleLbl="sibTrans2D1" presStyleIdx="0" presStyleCnt="4"/>
      <dgm:spPr/>
    </dgm:pt>
    <dgm:pt modelId="{0807C90C-8F6B-4BBC-9831-EA40EB87BA2F}" type="pres">
      <dgm:prSet presAssocID="{BDF52BA5-3E1A-4CB6-9068-C7B8DBB18DE4}" presName="node" presStyleLbl="node1" presStyleIdx="1" presStyleCnt="4">
        <dgm:presLayoutVars>
          <dgm:bulletEnabled val="1"/>
        </dgm:presLayoutVars>
      </dgm:prSet>
      <dgm:spPr/>
    </dgm:pt>
    <dgm:pt modelId="{802571A0-E056-4392-B8C6-C9CAE9918D76}" type="pres">
      <dgm:prSet presAssocID="{BDF52BA5-3E1A-4CB6-9068-C7B8DBB18DE4}" presName="dummy" presStyleCnt="0"/>
      <dgm:spPr/>
    </dgm:pt>
    <dgm:pt modelId="{14EA7A03-0FBB-473D-954E-39BFC5D85632}" type="pres">
      <dgm:prSet presAssocID="{F2D899CD-CC4D-4D33-A424-39A6E52D256C}" presName="sibTrans" presStyleLbl="sibTrans2D1" presStyleIdx="1" presStyleCnt="4"/>
      <dgm:spPr/>
    </dgm:pt>
    <dgm:pt modelId="{2D029264-2F2F-45F8-925B-EB34DDA091F8}" type="pres">
      <dgm:prSet presAssocID="{BB80419D-2366-4F2A-8F66-3477B529BABA}" presName="node" presStyleLbl="node1" presStyleIdx="2" presStyleCnt="4">
        <dgm:presLayoutVars>
          <dgm:bulletEnabled val="1"/>
        </dgm:presLayoutVars>
      </dgm:prSet>
      <dgm:spPr/>
    </dgm:pt>
    <dgm:pt modelId="{A65DF4D5-945B-44C2-B7B9-270FCBE1E938}" type="pres">
      <dgm:prSet presAssocID="{BB80419D-2366-4F2A-8F66-3477B529BABA}" presName="dummy" presStyleCnt="0"/>
      <dgm:spPr/>
    </dgm:pt>
    <dgm:pt modelId="{37C7CC5C-DC39-44B2-B626-78BE84ABE9FB}" type="pres">
      <dgm:prSet presAssocID="{EA1787CE-A0EF-44A9-87CA-9267FB24EC82}" presName="sibTrans" presStyleLbl="sibTrans2D1" presStyleIdx="2" presStyleCnt="4"/>
      <dgm:spPr/>
    </dgm:pt>
    <dgm:pt modelId="{7EC7118F-AA3A-49DC-BBE7-B4148D94A957}" type="pres">
      <dgm:prSet presAssocID="{F458F3D5-AED3-461E-A743-B9E3C9786CA6}" presName="node" presStyleLbl="node1" presStyleIdx="3" presStyleCnt="4">
        <dgm:presLayoutVars>
          <dgm:bulletEnabled val="1"/>
        </dgm:presLayoutVars>
      </dgm:prSet>
      <dgm:spPr/>
    </dgm:pt>
    <dgm:pt modelId="{E8DF91F2-02D8-4B81-B689-FE43894E5854}" type="pres">
      <dgm:prSet presAssocID="{F458F3D5-AED3-461E-A743-B9E3C9786CA6}" presName="dummy" presStyleCnt="0"/>
      <dgm:spPr/>
    </dgm:pt>
    <dgm:pt modelId="{879BAA03-4D52-478D-9410-C6976FB0FFA7}" type="pres">
      <dgm:prSet presAssocID="{C3B67684-ABE1-4AC0-82F9-83D70A30AFCA}" presName="sibTrans" presStyleLbl="sibTrans2D1" presStyleIdx="3" presStyleCnt="4"/>
      <dgm:spPr/>
    </dgm:pt>
  </dgm:ptLst>
  <dgm:cxnLst>
    <dgm:cxn modelId="{310C2C01-B65B-4110-A1C9-61BF474D51F6}" type="presOf" srcId="{EA1787CE-A0EF-44A9-87CA-9267FB24EC82}" destId="{37C7CC5C-DC39-44B2-B626-78BE84ABE9FB}" srcOrd="0" destOrd="0" presId="urn:microsoft.com/office/officeart/2005/8/layout/radial6"/>
    <dgm:cxn modelId="{1501DA62-AB5A-464C-8F93-5D61F41EF6FE}" type="presOf" srcId="{BB80419D-2366-4F2A-8F66-3477B529BABA}" destId="{2D029264-2F2F-45F8-925B-EB34DDA091F8}" srcOrd="0" destOrd="0" presId="urn:microsoft.com/office/officeart/2005/8/layout/radial6"/>
    <dgm:cxn modelId="{19C34343-6A5C-4CA7-B572-04A12186EB83}" srcId="{629DF819-ED01-45C1-A2BC-6D04B628D8BA}" destId="{F458F3D5-AED3-461E-A743-B9E3C9786CA6}" srcOrd="3" destOrd="0" parTransId="{5CFC6D8C-9027-4E6B-9B09-BBED23F442EB}" sibTransId="{C3B67684-ABE1-4AC0-82F9-83D70A30AFCA}"/>
    <dgm:cxn modelId="{8B99FD46-0A1A-40AD-AB8C-F4D0D223A54F}" type="presOf" srcId="{8233E7D9-8642-4D1A-AC59-AA2F085426B8}" destId="{96D0A590-7233-4B1D-BC13-B4F2A0CAC761}" srcOrd="0" destOrd="0" presId="urn:microsoft.com/office/officeart/2005/8/layout/radial6"/>
    <dgm:cxn modelId="{C4CD256A-8FC3-49AB-AF11-2DD49E797F54}" type="presOf" srcId="{EA0927EE-7AF9-4164-B022-DB56619A418A}" destId="{197B6BF9-04A3-4AC6-8F1E-4B4B7B82D77F}" srcOrd="0" destOrd="0" presId="urn:microsoft.com/office/officeart/2005/8/layout/radial6"/>
    <dgm:cxn modelId="{4F2F124F-5A36-45A3-B602-E8A12D38025A}" type="presOf" srcId="{BDF52BA5-3E1A-4CB6-9068-C7B8DBB18DE4}" destId="{0807C90C-8F6B-4BBC-9831-EA40EB87BA2F}" srcOrd="0" destOrd="0" presId="urn:microsoft.com/office/officeart/2005/8/layout/radial6"/>
    <dgm:cxn modelId="{0AF22672-8DB2-4097-A417-B183D2A982DC}" type="presOf" srcId="{F2D899CD-CC4D-4D33-A424-39A6E52D256C}" destId="{14EA7A03-0FBB-473D-954E-39BFC5D85632}" srcOrd="0" destOrd="0" presId="urn:microsoft.com/office/officeart/2005/8/layout/radial6"/>
    <dgm:cxn modelId="{6879A355-2A5E-4B24-A967-A587D97A7C76}" type="presOf" srcId="{C3B67684-ABE1-4AC0-82F9-83D70A30AFCA}" destId="{879BAA03-4D52-478D-9410-C6976FB0FFA7}" srcOrd="0" destOrd="0" presId="urn:microsoft.com/office/officeart/2005/8/layout/radial6"/>
    <dgm:cxn modelId="{8AEBE97A-5141-49F1-AB57-01B88571578D}" type="presOf" srcId="{629DF819-ED01-45C1-A2BC-6D04B628D8BA}" destId="{89EF13FF-9453-4C26-AD2F-64C7A56F49C4}" srcOrd="0" destOrd="0" presId="urn:microsoft.com/office/officeart/2005/8/layout/radial6"/>
    <dgm:cxn modelId="{8998E97C-AB1F-428C-A97D-2C9CD8716FD3}" type="presOf" srcId="{DB1A2E20-ABE9-4E62-B47B-7E4356CFE467}" destId="{E9EA091E-6750-4A43-BEC5-9015E6B6910D}" srcOrd="0" destOrd="0" presId="urn:microsoft.com/office/officeart/2005/8/layout/radial6"/>
    <dgm:cxn modelId="{65016F85-FD62-4359-9A45-6BFD0CCBF38A}" srcId="{629DF819-ED01-45C1-A2BC-6D04B628D8BA}" destId="{BDF52BA5-3E1A-4CB6-9068-C7B8DBB18DE4}" srcOrd="1" destOrd="0" parTransId="{6F2A571A-B3FD-44C0-980E-0C67AEB1F48F}" sibTransId="{F2D899CD-CC4D-4D33-A424-39A6E52D256C}"/>
    <dgm:cxn modelId="{03D1FD8C-6A8A-4BF9-983A-62489702C025}" srcId="{629DF819-ED01-45C1-A2BC-6D04B628D8BA}" destId="{EA0927EE-7AF9-4164-B022-DB56619A418A}" srcOrd="0" destOrd="0" parTransId="{0AE3989F-8F3F-48BB-9696-ECBB54ED158D}" sibTransId="{8233E7D9-8642-4D1A-AC59-AA2F085426B8}"/>
    <dgm:cxn modelId="{808325C7-A14D-448F-B987-75A59B8F1CE2}" type="presOf" srcId="{F458F3D5-AED3-461E-A743-B9E3C9786CA6}" destId="{7EC7118F-AA3A-49DC-BBE7-B4148D94A957}" srcOrd="0" destOrd="0" presId="urn:microsoft.com/office/officeart/2005/8/layout/radial6"/>
    <dgm:cxn modelId="{230694D0-8313-4F8A-AA82-CA8898EB7599}" srcId="{629DF819-ED01-45C1-A2BC-6D04B628D8BA}" destId="{BB80419D-2366-4F2A-8F66-3477B529BABA}" srcOrd="2" destOrd="0" parTransId="{591E1174-6F91-42D0-B8FA-27E81BFA56E4}" sibTransId="{EA1787CE-A0EF-44A9-87CA-9267FB24EC82}"/>
    <dgm:cxn modelId="{248B89EB-06BE-487D-804A-C330715BA582}" srcId="{DB1A2E20-ABE9-4E62-B47B-7E4356CFE467}" destId="{629DF819-ED01-45C1-A2BC-6D04B628D8BA}" srcOrd="0" destOrd="0" parTransId="{EB33E8A0-D949-41B3-9AB9-4E012EB0F2F1}" sibTransId="{79DFD32C-44AF-410C-B0CB-590716DEC567}"/>
    <dgm:cxn modelId="{C0DC686C-C11B-4E5F-A376-A198279653C3}" type="presParOf" srcId="{E9EA091E-6750-4A43-BEC5-9015E6B6910D}" destId="{89EF13FF-9453-4C26-AD2F-64C7A56F49C4}" srcOrd="0" destOrd="0" presId="urn:microsoft.com/office/officeart/2005/8/layout/radial6"/>
    <dgm:cxn modelId="{ED9473B4-7257-472C-B65C-94CA34347BE5}" type="presParOf" srcId="{E9EA091E-6750-4A43-BEC5-9015E6B6910D}" destId="{197B6BF9-04A3-4AC6-8F1E-4B4B7B82D77F}" srcOrd="1" destOrd="0" presId="urn:microsoft.com/office/officeart/2005/8/layout/radial6"/>
    <dgm:cxn modelId="{ED75D386-A5C1-463F-A7D5-7D3E183F69DB}" type="presParOf" srcId="{E9EA091E-6750-4A43-BEC5-9015E6B6910D}" destId="{BFFE51F3-832F-43CC-AEC3-D87E4C406F96}" srcOrd="2" destOrd="0" presId="urn:microsoft.com/office/officeart/2005/8/layout/radial6"/>
    <dgm:cxn modelId="{3D63C640-CC08-405A-82F7-E07DD4C9FE9E}" type="presParOf" srcId="{E9EA091E-6750-4A43-BEC5-9015E6B6910D}" destId="{96D0A590-7233-4B1D-BC13-B4F2A0CAC761}" srcOrd="3" destOrd="0" presId="urn:microsoft.com/office/officeart/2005/8/layout/radial6"/>
    <dgm:cxn modelId="{F8D60612-DA02-4525-8A92-FF83A2B9806C}" type="presParOf" srcId="{E9EA091E-6750-4A43-BEC5-9015E6B6910D}" destId="{0807C90C-8F6B-4BBC-9831-EA40EB87BA2F}" srcOrd="4" destOrd="0" presId="urn:microsoft.com/office/officeart/2005/8/layout/radial6"/>
    <dgm:cxn modelId="{32E466BE-40BE-49BD-A1FE-636F85470DB1}" type="presParOf" srcId="{E9EA091E-6750-4A43-BEC5-9015E6B6910D}" destId="{802571A0-E056-4392-B8C6-C9CAE9918D76}" srcOrd="5" destOrd="0" presId="urn:microsoft.com/office/officeart/2005/8/layout/radial6"/>
    <dgm:cxn modelId="{159793AF-6BEF-4856-BCFF-240543B2C89C}" type="presParOf" srcId="{E9EA091E-6750-4A43-BEC5-9015E6B6910D}" destId="{14EA7A03-0FBB-473D-954E-39BFC5D85632}" srcOrd="6" destOrd="0" presId="urn:microsoft.com/office/officeart/2005/8/layout/radial6"/>
    <dgm:cxn modelId="{725506FA-AC6E-4E21-8E76-AC1F9994DB94}" type="presParOf" srcId="{E9EA091E-6750-4A43-BEC5-9015E6B6910D}" destId="{2D029264-2F2F-45F8-925B-EB34DDA091F8}" srcOrd="7" destOrd="0" presId="urn:microsoft.com/office/officeart/2005/8/layout/radial6"/>
    <dgm:cxn modelId="{5D910BC0-73D9-40C6-AA1E-C68636D25368}" type="presParOf" srcId="{E9EA091E-6750-4A43-BEC5-9015E6B6910D}" destId="{A65DF4D5-945B-44C2-B7B9-270FCBE1E938}" srcOrd="8" destOrd="0" presId="urn:microsoft.com/office/officeart/2005/8/layout/radial6"/>
    <dgm:cxn modelId="{052B8675-D013-47C3-8773-8C7359BEFD1E}" type="presParOf" srcId="{E9EA091E-6750-4A43-BEC5-9015E6B6910D}" destId="{37C7CC5C-DC39-44B2-B626-78BE84ABE9FB}" srcOrd="9" destOrd="0" presId="urn:microsoft.com/office/officeart/2005/8/layout/radial6"/>
    <dgm:cxn modelId="{17D00376-FD6E-413B-887E-0FD9E2D0CCC1}" type="presParOf" srcId="{E9EA091E-6750-4A43-BEC5-9015E6B6910D}" destId="{7EC7118F-AA3A-49DC-BBE7-B4148D94A957}" srcOrd="10" destOrd="0" presId="urn:microsoft.com/office/officeart/2005/8/layout/radial6"/>
    <dgm:cxn modelId="{1FAD3DA6-7805-4181-A11F-4416FB69DDAE}" type="presParOf" srcId="{E9EA091E-6750-4A43-BEC5-9015E6B6910D}" destId="{E8DF91F2-02D8-4B81-B689-FE43894E5854}" srcOrd="11" destOrd="0" presId="urn:microsoft.com/office/officeart/2005/8/layout/radial6"/>
    <dgm:cxn modelId="{3A42E7F5-8F91-4443-90EF-965D35664848}" type="presParOf" srcId="{E9EA091E-6750-4A43-BEC5-9015E6B6910D}" destId="{879BAA03-4D52-478D-9410-C6976FB0FFA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BAA03-4D52-478D-9410-C6976FB0FFA7}">
      <dsp:nvSpPr>
        <dsp:cNvPr id="0" name=""/>
        <dsp:cNvSpPr/>
      </dsp:nvSpPr>
      <dsp:spPr>
        <a:xfrm>
          <a:off x="2740921" y="481543"/>
          <a:ext cx="3215880" cy="321588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7CC5C-DC39-44B2-B626-78BE84ABE9FB}">
      <dsp:nvSpPr>
        <dsp:cNvPr id="0" name=""/>
        <dsp:cNvSpPr/>
      </dsp:nvSpPr>
      <dsp:spPr>
        <a:xfrm>
          <a:off x="2740921" y="481543"/>
          <a:ext cx="3215880" cy="321588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A7A03-0FBB-473D-954E-39BFC5D85632}">
      <dsp:nvSpPr>
        <dsp:cNvPr id="0" name=""/>
        <dsp:cNvSpPr/>
      </dsp:nvSpPr>
      <dsp:spPr>
        <a:xfrm>
          <a:off x="2740921" y="481543"/>
          <a:ext cx="3215880" cy="321588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0A590-7233-4B1D-BC13-B4F2A0CAC761}">
      <dsp:nvSpPr>
        <dsp:cNvPr id="0" name=""/>
        <dsp:cNvSpPr/>
      </dsp:nvSpPr>
      <dsp:spPr>
        <a:xfrm>
          <a:off x="2740921" y="481543"/>
          <a:ext cx="3215880" cy="321588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F13FF-9453-4C26-AD2F-64C7A56F49C4}">
      <dsp:nvSpPr>
        <dsp:cNvPr id="0" name=""/>
        <dsp:cNvSpPr/>
      </dsp:nvSpPr>
      <dsp:spPr>
        <a:xfrm>
          <a:off x="3608833" y="1349455"/>
          <a:ext cx="1480056" cy="148005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বৈষ্ণিক</a:t>
          </a:r>
          <a:r>
            <a:rPr lang="en-US" sz="1800" kern="1200" dirty="0"/>
            <a:t> </a:t>
          </a:r>
          <a:r>
            <a:rPr lang="en-US" sz="1800" kern="1200" dirty="0" err="1"/>
            <a:t>উষ্ণায়নের</a:t>
          </a:r>
          <a:r>
            <a:rPr lang="en-US" sz="1800" kern="1200" dirty="0"/>
            <a:t> </a:t>
          </a:r>
          <a:r>
            <a:rPr lang="en-US" sz="1800" kern="1200" dirty="0" err="1"/>
            <a:t>কারণ</a:t>
          </a:r>
          <a:endParaRPr lang="en-US" sz="1800" kern="1200" dirty="0"/>
        </a:p>
      </dsp:txBody>
      <dsp:txXfrm>
        <a:off x="3825582" y="1566204"/>
        <a:ext cx="1046558" cy="1046558"/>
      </dsp:txXfrm>
    </dsp:sp>
    <dsp:sp modelId="{197B6BF9-04A3-4AC6-8F1E-4B4B7B82D77F}">
      <dsp:nvSpPr>
        <dsp:cNvPr id="0" name=""/>
        <dsp:cNvSpPr/>
      </dsp:nvSpPr>
      <dsp:spPr>
        <a:xfrm>
          <a:off x="3830841" y="821"/>
          <a:ext cx="1036039" cy="103603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982565" y="152545"/>
        <a:ext cx="732591" cy="732591"/>
      </dsp:txXfrm>
    </dsp:sp>
    <dsp:sp modelId="{0807C90C-8F6B-4BBC-9831-EA40EB87BA2F}">
      <dsp:nvSpPr>
        <dsp:cNvPr id="0" name=""/>
        <dsp:cNvSpPr/>
      </dsp:nvSpPr>
      <dsp:spPr>
        <a:xfrm>
          <a:off x="5401484" y="1571464"/>
          <a:ext cx="1036039" cy="103603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553208" y="1723188"/>
        <a:ext cx="732591" cy="732591"/>
      </dsp:txXfrm>
    </dsp:sp>
    <dsp:sp modelId="{2D029264-2F2F-45F8-925B-EB34DDA091F8}">
      <dsp:nvSpPr>
        <dsp:cNvPr id="0" name=""/>
        <dsp:cNvSpPr/>
      </dsp:nvSpPr>
      <dsp:spPr>
        <a:xfrm>
          <a:off x="3830841" y="3142107"/>
          <a:ext cx="1036039" cy="103603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982565" y="3293831"/>
        <a:ext cx="732591" cy="732591"/>
      </dsp:txXfrm>
    </dsp:sp>
    <dsp:sp modelId="{7EC7118F-AA3A-49DC-BBE7-B4148D94A957}">
      <dsp:nvSpPr>
        <dsp:cNvPr id="0" name=""/>
        <dsp:cNvSpPr/>
      </dsp:nvSpPr>
      <dsp:spPr>
        <a:xfrm>
          <a:off x="2260198" y="1571464"/>
          <a:ext cx="1036039" cy="103603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411922" y="1723188"/>
        <a:ext cx="732591" cy="732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92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17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7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54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9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51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13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9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12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88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9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6A1C-A433-4840-8E57-ED06C053F8DB}" type="datetimeFigureOut">
              <a:rPr lang="en-AU" smtClean="0"/>
              <a:t>28/11/2020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F7F4-5E95-4656-BC84-167FDDF703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91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g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smgmostafa8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79D22A-8244-4287-8A51-DD097D9A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40677"/>
            <a:ext cx="5657851" cy="649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D3B8E2-6820-4E58-909E-D96A553F5EB2}"/>
              </a:ext>
            </a:extLst>
          </p:cNvPr>
          <p:cNvSpPr/>
          <p:nvPr/>
        </p:nvSpPr>
        <p:spPr>
          <a:xfrm>
            <a:off x="375138" y="1167619"/>
            <a:ext cx="4044462" cy="3235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52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77ABA-0CEB-4619-81F0-7718243764E9}"/>
              </a:ext>
            </a:extLst>
          </p:cNvPr>
          <p:cNvSpPr txBox="1"/>
          <p:nvPr/>
        </p:nvSpPr>
        <p:spPr>
          <a:xfrm>
            <a:off x="1987639" y="1137487"/>
            <a:ext cx="2362520" cy="4476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2309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87FD10-9146-4C84-9B6C-0D2D56CC60C0}"/>
              </a:ext>
            </a:extLst>
          </p:cNvPr>
          <p:cNvGrpSpPr/>
          <p:nvPr/>
        </p:nvGrpSpPr>
        <p:grpSpPr>
          <a:xfrm>
            <a:off x="2355481" y="1690910"/>
            <a:ext cx="2102378" cy="3260381"/>
            <a:chOff x="6078264" y="1292443"/>
            <a:chExt cx="2758441" cy="38891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A5BD2A-3ABF-43A4-8E4D-59D6B0CEF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5" y="3243968"/>
              <a:ext cx="2758440" cy="19376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67BE3A-43B4-4690-8E22-F46D0B975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4" y="1292443"/>
              <a:ext cx="2758440" cy="195152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265508-7CF5-4163-81C0-CE0A934B4ABF}"/>
              </a:ext>
            </a:extLst>
          </p:cNvPr>
          <p:cNvGrpSpPr/>
          <p:nvPr/>
        </p:nvGrpSpPr>
        <p:grpSpPr>
          <a:xfrm>
            <a:off x="328946" y="1724423"/>
            <a:ext cx="1933628" cy="3260382"/>
            <a:chOff x="1271751" y="938125"/>
            <a:chExt cx="2538249" cy="34814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3D3E4B-4A77-49AE-A4C8-A8D174CF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2" y="938125"/>
              <a:ext cx="2538248" cy="18409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798C4F-5D8D-45FA-A24D-46A581FA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1" y="2749769"/>
              <a:ext cx="2538249" cy="16698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E8A9D-CF1F-489F-9D8A-73C838FE637A}"/>
              </a:ext>
            </a:extLst>
          </p:cNvPr>
          <p:cNvGrpSpPr/>
          <p:nvPr/>
        </p:nvGrpSpPr>
        <p:grpSpPr>
          <a:xfrm>
            <a:off x="4689085" y="1724421"/>
            <a:ext cx="1862427" cy="3299186"/>
            <a:chOff x="4857750" y="2148438"/>
            <a:chExt cx="2990849" cy="3947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C4C2A2-6FEB-46DD-8762-1A0F00EB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2148438"/>
              <a:ext cx="2990849" cy="173776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1E08E4-4678-4296-8B1C-DE5B36C4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3818128"/>
              <a:ext cx="2990849" cy="2277872"/>
            </a:xfrm>
            <a:prstGeom prst="rect">
              <a:avLst/>
            </a:prstGeom>
          </p:spPr>
        </p:pic>
      </p:grp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830319FC-890F-47DF-A45F-513077FE04B4}"/>
              </a:ext>
            </a:extLst>
          </p:cNvPr>
          <p:cNvSpPr/>
          <p:nvPr/>
        </p:nvSpPr>
        <p:spPr>
          <a:xfrm>
            <a:off x="338047" y="4986874"/>
            <a:ext cx="1924526" cy="47662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0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DFF61448-9109-4508-A3B3-536464DDFB1A}"/>
              </a:ext>
            </a:extLst>
          </p:cNvPr>
          <p:cNvSpPr/>
          <p:nvPr/>
        </p:nvSpPr>
        <p:spPr>
          <a:xfrm>
            <a:off x="2355482" y="4968625"/>
            <a:ext cx="2106548" cy="4786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0" dirty="0" err="1">
                <a:latin typeface="NikoshBAN" pitchFamily="2" charset="0"/>
                <a:cs typeface="NikoshBAN" pitchFamily="2" charset="0"/>
              </a:rPr>
              <a:t>কলকারখা</a:t>
            </a:r>
            <a:r>
              <a:rPr lang="bn-BD" sz="2020" dirty="0">
                <a:latin typeface="NikoshBAN" pitchFamily="2" charset="0"/>
                <a:cs typeface="NikoshBAN" pitchFamily="2" charset="0"/>
              </a:rPr>
              <a:t>নার ধুয়া</a:t>
            </a:r>
            <a:endParaRPr lang="en-US" sz="20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519EAC30-E225-4E5E-8D74-A335E8FCD004}"/>
              </a:ext>
            </a:extLst>
          </p:cNvPr>
          <p:cNvSpPr/>
          <p:nvPr/>
        </p:nvSpPr>
        <p:spPr>
          <a:xfrm>
            <a:off x="4689085" y="4984805"/>
            <a:ext cx="1862427" cy="4786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0" dirty="0" err="1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02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C98E27-9E58-4E8D-A503-100037167A99}"/>
              </a:ext>
            </a:extLst>
          </p:cNvPr>
          <p:cNvGrpSpPr/>
          <p:nvPr/>
        </p:nvGrpSpPr>
        <p:grpSpPr>
          <a:xfrm>
            <a:off x="173086" y="800100"/>
            <a:ext cx="8608964" cy="5103290"/>
            <a:chOff x="0" y="0"/>
            <a:chExt cx="9144000" cy="6858000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BF414335-B342-4E78-9716-AD51B770A30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A6B537CB-3ED3-4669-87CA-0B1355F263BB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2556F40-3CA6-45FA-8140-E7674B13F31C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B6BDA790-6443-4E35-A42A-9CB84BD5FD8C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5791DCF2-42E3-497F-8B99-6EED2C35D34B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A3D81C45-BB6C-45D5-9CAA-C46C593751B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D16EF2EA-9F17-453C-A69C-A53223C0216B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A004C852-380B-4D0F-AB24-45079C8F34BD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7F657680-6697-4D36-91AD-08A0BEC33E3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8008B01-6C8F-4207-8387-7B97D6268AAE}"/>
              </a:ext>
            </a:extLst>
          </p:cNvPr>
          <p:cNvSpPr txBox="1"/>
          <p:nvPr/>
        </p:nvSpPr>
        <p:spPr>
          <a:xfrm>
            <a:off x="1767693" y="1174558"/>
            <a:ext cx="3024253" cy="403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2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থেকে কোন গ্যাস নির্গত হয়?</a:t>
            </a:r>
            <a:endParaRPr lang="en-US" sz="20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ate Placeholder 6">
            <a:extLst>
              <a:ext uri="{FF2B5EF4-FFF2-40B4-BE49-F238E27FC236}">
                <a16:creationId xmlns:a16="http://schemas.microsoft.com/office/drawing/2014/main" id="{7F413427-D1BE-4EE1-87AF-C33292C7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E26AB6E8-EC75-449F-B41B-1CC7935774E4}" type="datetime1">
              <a:rPr lang="en-US" smtClean="0"/>
              <a:t>11/28/2020</a:t>
            </a:fld>
            <a:endParaRPr lang="en-US"/>
          </a:p>
        </p:txBody>
      </p:sp>
      <p:sp>
        <p:nvSpPr>
          <p:cNvPr id="27" name="Footer Placeholder 15">
            <a:extLst>
              <a:ext uri="{FF2B5EF4-FFF2-40B4-BE49-F238E27FC236}">
                <a16:creationId xmlns:a16="http://schemas.microsoft.com/office/drawing/2014/main" id="{1410B527-A2DC-4103-948C-3A589C5D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28" name="Slide Number Placeholder 16">
            <a:extLst>
              <a:ext uri="{FF2B5EF4-FFF2-40B4-BE49-F238E27FC236}">
                <a16:creationId xmlns:a16="http://schemas.microsoft.com/office/drawing/2014/main" id="{DE6F1037-19AF-4A8A-A263-68B82109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4F81BD8-3D2D-4A53-BADE-5C8F3139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9" y="975232"/>
            <a:ext cx="8541501" cy="4933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998ED-CC81-4F33-8ACF-9F48CC10F88A}"/>
              </a:ext>
            </a:extLst>
          </p:cNvPr>
          <p:cNvSpPr txBox="1"/>
          <p:nvPr/>
        </p:nvSpPr>
        <p:spPr>
          <a:xfrm>
            <a:off x="4077124" y="4088839"/>
            <a:ext cx="2694335" cy="186910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ডাই-অক্সাইড ও গ্রীন হাউজ এর মধ্যে সম্পর্ক </a:t>
            </a:r>
            <a:r>
              <a:rPr lang="bn-BD" sz="2309" dirty="0">
                <a:solidFill>
                  <a:schemeClr val="bg1"/>
                </a:solidFill>
                <a:latin typeface="Aloucik" pitchFamily="2" charset="0"/>
              </a:rPr>
              <a:t>।</a:t>
            </a:r>
          </a:p>
          <a:p>
            <a:endParaRPr lang="bn-BD" sz="2309" dirty="0">
              <a:latin typeface="Aloucik" pitchFamily="2" charset="0"/>
            </a:endParaRPr>
          </a:p>
          <a:p>
            <a:endParaRPr lang="bn-BD" sz="2309" dirty="0">
              <a:latin typeface="Aloucik" pitchFamily="2" charset="0"/>
            </a:endParaRPr>
          </a:p>
          <a:p>
            <a:endParaRPr lang="bn-BD" sz="2309" dirty="0">
              <a:latin typeface="Aloucik" pitchFamily="2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B011190-717C-4394-BA82-915BE1F7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793CB4ED-447E-4793-B523-C51FE5F4590D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81DB40E-A8FC-4FEA-BC49-0A2500A1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B48F2C2-AE72-4E29-BA18-F5B10F6A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4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1EF69-88DE-4E0D-98F3-211EA7DE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464">
            <a:off x="1399579" y="2059275"/>
            <a:ext cx="898896" cy="991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259ED-4506-4466-B763-FFCB4BC27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30" y="1819156"/>
            <a:ext cx="686424" cy="1340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E359B-4644-4056-80BA-DBF17AFA4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00" y="1866085"/>
            <a:ext cx="686424" cy="1316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C582E2-F8A1-4006-BF8E-416F1BEC0CEE}"/>
              </a:ext>
            </a:extLst>
          </p:cNvPr>
          <p:cNvSpPr txBox="1"/>
          <p:nvPr/>
        </p:nvSpPr>
        <p:spPr>
          <a:xfrm>
            <a:off x="2634181" y="3209057"/>
            <a:ext cx="1222997" cy="4918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98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1298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129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129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latin typeface="NikoshBAN" pitchFamily="2" charset="0"/>
                <a:cs typeface="NikoshBAN" pitchFamily="2" charset="0"/>
              </a:rPr>
              <a:t>গ্লাস</a:t>
            </a:r>
            <a:endParaRPr lang="en-US" sz="129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0C365-2719-4D43-8687-C1E12E9F9165}"/>
              </a:ext>
            </a:extLst>
          </p:cNvPr>
          <p:cNvSpPr txBox="1"/>
          <p:nvPr/>
        </p:nvSpPr>
        <p:spPr>
          <a:xfrm>
            <a:off x="4187097" y="3217474"/>
            <a:ext cx="908633" cy="292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98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129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latin typeface="NikoshBAN" pitchFamily="2" charset="0"/>
                <a:cs typeface="NikoshBAN" pitchFamily="2" charset="0"/>
              </a:rPr>
              <a:t>ব্যাগ</a:t>
            </a:r>
            <a:endParaRPr lang="en-US" sz="129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45549-2149-47D5-A9BF-B26C7F4713EC}"/>
              </a:ext>
            </a:extLst>
          </p:cNvPr>
          <p:cNvSpPr txBox="1"/>
          <p:nvPr/>
        </p:nvSpPr>
        <p:spPr>
          <a:xfrm>
            <a:off x="1404445" y="3264041"/>
            <a:ext cx="803143" cy="292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98" dirty="0" err="1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129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90717-530A-420A-9387-437DBD31680D}"/>
              </a:ext>
            </a:extLst>
          </p:cNvPr>
          <p:cNvSpPr txBox="1"/>
          <p:nvPr/>
        </p:nvSpPr>
        <p:spPr>
          <a:xfrm>
            <a:off x="393032" y="1545674"/>
            <a:ext cx="4893792" cy="3588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32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1732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1732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1732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মাপচোঙ</a:t>
            </a:r>
            <a:endParaRPr lang="en-US" sz="173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EFD30-DFBB-48E9-A403-ECCB6A9ED2F8}"/>
              </a:ext>
            </a:extLst>
          </p:cNvPr>
          <p:cNvSpPr txBox="1"/>
          <p:nvPr/>
        </p:nvSpPr>
        <p:spPr>
          <a:xfrm>
            <a:off x="338046" y="4583715"/>
            <a:ext cx="3849051" cy="2920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গ্লাসকেই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872660-8431-4D40-85FE-256B0C4D9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65051"/>
              </p:ext>
            </p:extLst>
          </p:nvPr>
        </p:nvGraphicFramePr>
        <p:xfrm>
          <a:off x="1272816" y="4968623"/>
          <a:ext cx="3959023" cy="8137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6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NikoshBAN" pitchFamily="2" charset="0"/>
                          <a:cs typeface="NikoshBAN" pitchFamily="2" charset="0"/>
                        </a:rPr>
                        <a:t>                 </a:t>
                      </a:r>
                      <a:r>
                        <a:rPr lang="en-US" sz="13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3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5983" marR="65983" marT="32992" marB="3299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13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গ্লাসের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3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endParaRPr lang="en-US" sz="13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5983" marR="65983" marT="32992" marB="32992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1300" dirty="0" err="1">
                          <a:latin typeface="NikoshBAN" pitchFamily="2" charset="0"/>
                          <a:cs typeface="NikoshBAN" pitchFamily="2" charset="0"/>
                        </a:rPr>
                        <a:t>খোলা</a:t>
                      </a:r>
                      <a:r>
                        <a:rPr lang="en-US" sz="13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300" baseline="0" dirty="0" err="1"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5983" marR="65983" marT="32992" marB="329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</a:p>
                  </a:txBody>
                  <a:tcPr marL="65983" marR="65983" marT="32992" marB="329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NikoshBAN" pitchFamily="2" charset="0"/>
                          <a:cs typeface="NikoshBAN" pitchFamily="2" charset="0"/>
                        </a:rPr>
                        <a:t>পলিথিন</a:t>
                      </a:r>
                      <a:r>
                        <a:rPr lang="en-US" sz="13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300" baseline="0" dirty="0" err="1">
                          <a:latin typeface="NikoshBAN" pitchFamily="2" charset="0"/>
                          <a:cs typeface="NikoshBAN" pitchFamily="2" charset="0"/>
                        </a:rPr>
                        <a:t>ব্যাগের</a:t>
                      </a:r>
                      <a:r>
                        <a:rPr lang="en-US" sz="13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300" baseline="0" dirty="0" err="1">
                          <a:latin typeface="NikoshBAN" pitchFamily="2" charset="0"/>
                          <a:cs typeface="NikoshBAN" pitchFamily="2" charset="0"/>
                        </a:rPr>
                        <a:t>ভেতরের</a:t>
                      </a:r>
                      <a:r>
                        <a:rPr lang="en-US" sz="13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300" baseline="0" dirty="0" err="1"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5983" marR="65983" marT="32992" marB="329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</a:p>
                  </a:txBody>
                  <a:tcPr marL="65983" marR="65983" marT="32992" marB="329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6B56BC-B651-486A-9881-F605E53753CE}"/>
              </a:ext>
            </a:extLst>
          </p:cNvPr>
          <p:cNvSpPr txBox="1"/>
          <p:nvPr/>
        </p:nvSpPr>
        <p:spPr>
          <a:xfrm>
            <a:off x="338046" y="3602075"/>
            <a:ext cx="3849051" cy="292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গ্লাসেই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EB312-7E45-4056-B733-47C9BE6F06B0}"/>
              </a:ext>
            </a:extLst>
          </p:cNvPr>
          <p:cNvSpPr txBox="1"/>
          <p:nvPr/>
        </p:nvSpPr>
        <p:spPr>
          <a:xfrm>
            <a:off x="338046" y="3923879"/>
            <a:ext cx="3849051" cy="29206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AB555-32B8-4F64-8377-8AFAA07634EF}"/>
              </a:ext>
            </a:extLst>
          </p:cNvPr>
          <p:cNvSpPr txBox="1"/>
          <p:nvPr/>
        </p:nvSpPr>
        <p:spPr>
          <a:xfrm>
            <a:off x="338046" y="4253797"/>
            <a:ext cx="3849051" cy="29206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মুখটি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60823-7094-4957-99C6-A844CB290413}"/>
              </a:ext>
            </a:extLst>
          </p:cNvPr>
          <p:cNvSpPr txBox="1"/>
          <p:nvPr/>
        </p:nvSpPr>
        <p:spPr>
          <a:xfrm>
            <a:off x="338044" y="3162488"/>
            <a:ext cx="1012370" cy="358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732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173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1732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1298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022C2-705E-4D0D-8BF2-B03B8CE46C75}"/>
              </a:ext>
            </a:extLst>
          </p:cNvPr>
          <p:cNvSpPr txBox="1"/>
          <p:nvPr/>
        </p:nvSpPr>
        <p:spPr>
          <a:xfrm>
            <a:off x="2812438" y="1075041"/>
            <a:ext cx="1374662" cy="8030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309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bn-BD" sz="2309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লগত </a:t>
            </a:r>
            <a:r>
              <a:rPr lang="en-US" sz="2309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309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B9913-FDFC-43E8-B60E-082FC6CC0772}"/>
              </a:ext>
            </a:extLst>
          </p:cNvPr>
          <p:cNvSpPr txBox="1"/>
          <p:nvPr/>
        </p:nvSpPr>
        <p:spPr>
          <a:xfrm>
            <a:off x="3499766" y="5243555"/>
            <a:ext cx="1141648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5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115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5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115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5" dirty="0" err="1"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1155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B95F7-2329-494B-BC95-10D085F7075F}"/>
              </a:ext>
            </a:extLst>
          </p:cNvPr>
          <p:cNvSpPr txBox="1"/>
          <p:nvPr/>
        </p:nvSpPr>
        <p:spPr>
          <a:xfrm>
            <a:off x="3499765" y="5487858"/>
            <a:ext cx="10675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5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115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5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115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5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155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3C3F37-D14B-4E5C-B230-D96649DCA148}"/>
              </a:ext>
            </a:extLst>
          </p:cNvPr>
          <p:cNvSpPr txBox="1"/>
          <p:nvPr/>
        </p:nvSpPr>
        <p:spPr>
          <a:xfrm>
            <a:off x="5506770" y="1567883"/>
            <a:ext cx="989756" cy="49180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1298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1298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1298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864A71-8F76-4C2F-AE6D-CF5314D6AD9A}"/>
              </a:ext>
            </a:extLst>
          </p:cNvPr>
          <p:cNvGrpSpPr/>
          <p:nvPr/>
        </p:nvGrpSpPr>
        <p:grpSpPr>
          <a:xfrm>
            <a:off x="264730" y="954612"/>
            <a:ext cx="8326819" cy="4948778"/>
            <a:chOff x="0" y="0"/>
            <a:chExt cx="9144000" cy="6858000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B9990E8D-8CFE-404A-86C1-3C4391E3282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39840413-229F-461B-8935-0C08556E4F4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4EA74461-9360-498E-BE56-D18A03197F46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2263EC1F-C3C0-4EDB-B693-4E811F5CAC97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64CF4C7D-76A3-416A-8D7A-EB9DED834B28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F123F565-237A-441E-9198-B0CCC7C08AB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6" name="Half Frame 25">
              <a:extLst>
                <a:ext uri="{FF2B5EF4-FFF2-40B4-BE49-F238E27FC236}">
                  <a16:creationId xmlns:a16="http://schemas.microsoft.com/office/drawing/2014/main" id="{1A117CC0-B995-41C3-87D0-8A1FCFFE9B79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BA2E4B23-DB80-4E54-BBFD-96FE81D0BC39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28" name="Half Frame 27">
              <a:extLst>
                <a:ext uri="{FF2B5EF4-FFF2-40B4-BE49-F238E27FC236}">
                  <a16:creationId xmlns:a16="http://schemas.microsoft.com/office/drawing/2014/main" id="{33643297-C356-410F-9663-01ED1EA251C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A5F9843-FC80-4167-880D-249CACAE5D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2725"/>
          <a:stretch/>
        </p:blipFill>
        <p:spPr>
          <a:xfrm>
            <a:off x="4132109" y="1892470"/>
            <a:ext cx="879784" cy="1308166"/>
          </a:xfrm>
          <a:prstGeom prst="rect">
            <a:avLst/>
          </a:prstGeom>
        </p:spPr>
      </p:pic>
      <p:sp>
        <p:nvSpPr>
          <p:cNvPr id="30" name="Date Placeholder 4">
            <a:extLst>
              <a:ext uri="{FF2B5EF4-FFF2-40B4-BE49-F238E27FC236}">
                <a16:creationId xmlns:a16="http://schemas.microsoft.com/office/drawing/2014/main" id="{D5C00A8A-9FA2-49E8-A615-B68D4131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C84FACAA-521F-4FF4-ACC7-D0A0E91E4EEE}" type="datetime1">
              <a:rPr lang="en-US" smtClean="0"/>
              <a:t>11/28/2020</a:t>
            </a:fld>
            <a:endParaRPr lang="en-US"/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D2C7B9A2-8B48-481A-AA3D-9DAF837B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32" name="Slide Number Placeholder 12">
            <a:extLst>
              <a:ext uri="{FF2B5EF4-FFF2-40B4-BE49-F238E27FC236}">
                <a16:creationId xmlns:a16="http://schemas.microsoft.com/office/drawing/2014/main" id="{4F5C1A21-0578-4271-9F99-6289F98F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C568DFF-BA36-493C-A462-C668324559A8}"/>
              </a:ext>
            </a:extLst>
          </p:cNvPr>
          <p:cNvSpPr/>
          <p:nvPr/>
        </p:nvSpPr>
        <p:spPr>
          <a:xfrm>
            <a:off x="2372545" y="1889380"/>
            <a:ext cx="2199457" cy="60485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598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5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E8CB9-248A-4B2C-91F5-8D40A592B756}"/>
              </a:ext>
            </a:extLst>
          </p:cNvPr>
          <p:cNvSpPr txBox="1"/>
          <p:nvPr/>
        </p:nvSpPr>
        <p:spPr>
          <a:xfrm>
            <a:off x="942897" y="3374014"/>
            <a:ext cx="4948778" cy="5366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8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</a:t>
            </a:r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30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গ্লাসটির তাপমাত্রা বেশি বেড়েছে এবং কেন?</a:t>
            </a:r>
            <a:endParaRPr lang="en-US" sz="230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17EAFB1-6183-47F1-86AF-EFD5E496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C8356C90-172C-489D-A984-4EDD58A2BBBC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7A372C54-0E12-4BD7-A42B-AE90FAA9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19FCAC91-4380-48B6-83E4-F0BCCBF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C6006E-3288-4BF7-A55D-8999F157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6" y="954612"/>
            <a:ext cx="6598372" cy="4948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B923E-E0F6-4AA8-921B-4A5DA4B6C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6" y="961568"/>
            <a:ext cx="8761364" cy="494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A65E7-423F-4B45-A4DD-52EDBD7A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C5B9D056-179E-4C91-9855-95E56074B810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DF07C-0AE7-4136-BDDC-CC742087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AF38-AB30-4D78-B58E-8CCEC9EE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F8DDA40C-1F0B-444C-B7D1-EDA1312F177F}"/>
              </a:ext>
            </a:extLst>
          </p:cNvPr>
          <p:cNvSpPr/>
          <p:nvPr/>
        </p:nvSpPr>
        <p:spPr>
          <a:xfrm>
            <a:off x="2702462" y="1999355"/>
            <a:ext cx="1924525" cy="54986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ভিডিও</a:t>
            </a:r>
            <a:r>
              <a:rPr lang="en-US" sz="202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endParaRPr lang="en-US" sz="202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BE8E2-E282-4E29-98AD-F1A0626825E6}"/>
              </a:ext>
            </a:extLst>
          </p:cNvPr>
          <p:cNvSpPr txBox="1"/>
          <p:nvPr/>
        </p:nvSpPr>
        <p:spPr>
          <a:xfrm>
            <a:off x="1052871" y="4436674"/>
            <a:ext cx="4563873" cy="447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9" dirty="0" err="1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F75AF-D321-4A77-B0D3-5732C8154319}"/>
              </a:ext>
            </a:extLst>
          </p:cNvPr>
          <p:cNvSpPr txBox="1"/>
          <p:nvPr/>
        </p:nvSpPr>
        <p:spPr>
          <a:xfrm>
            <a:off x="997883" y="4326702"/>
            <a:ext cx="5223711" cy="4476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9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2309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A993D-A56C-4FAF-8925-B502F6F1B543}"/>
              </a:ext>
            </a:extLst>
          </p:cNvPr>
          <p:cNvSpPr txBox="1"/>
          <p:nvPr/>
        </p:nvSpPr>
        <p:spPr>
          <a:xfrm>
            <a:off x="228074" y="4363770"/>
            <a:ext cx="6433413" cy="714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20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E1524-6A8C-4FC5-A6B0-8A5717C0064B}"/>
              </a:ext>
            </a:extLst>
          </p:cNvPr>
          <p:cNvSpPr txBox="1"/>
          <p:nvPr/>
        </p:nvSpPr>
        <p:spPr>
          <a:xfrm>
            <a:off x="1822680" y="4381688"/>
            <a:ext cx="3409158" cy="4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9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Snip Diagonal Corner Rectangle 8">
            <a:extLst>
              <a:ext uri="{FF2B5EF4-FFF2-40B4-BE49-F238E27FC236}">
                <a16:creationId xmlns:a16="http://schemas.microsoft.com/office/drawing/2014/main" id="{4C9E1AEE-67E2-4399-830C-7D5E98CAE9CE}"/>
              </a:ext>
            </a:extLst>
          </p:cNvPr>
          <p:cNvSpPr/>
          <p:nvPr/>
        </p:nvSpPr>
        <p:spPr>
          <a:xfrm>
            <a:off x="3197341" y="2879136"/>
            <a:ext cx="769811" cy="71482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EA79DAC1-CFFF-4914-B8FB-DD44758D8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66705"/>
              </p:ext>
            </p:extLst>
          </p:nvPr>
        </p:nvGraphicFramePr>
        <p:xfrm>
          <a:off x="3357945" y="3033554"/>
          <a:ext cx="499233" cy="42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7945" y="3033554"/>
                        <a:ext cx="499233" cy="4212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46FB332-48C2-4A39-B3AD-2CB75DE8C7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3200"/>
          <a:stretch/>
        </p:blipFill>
        <p:spPr>
          <a:xfrm>
            <a:off x="573468" y="1276350"/>
            <a:ext cx="7751382" cy="2795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4CAB6027-1E73-4D76-B1FF-F6CB5D2A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31826AC1-7B9F-46AB-ABF2-D4A102F969A1}" type="datetime1">
              <a:rPr lang="en-US" smtClean="0"/>
              <a:t>11/28/2020</a:t>
            </a:fld>
            <a:endParaRPr lang="en-US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144502C3-881C-4C72-8740-0D78AC07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054403CB-8EB2-4E78-B6F7-42B9F8A3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66B77C-2901-451E-B492-DE0285994704}"/>
              </a:ext>
            </a:extLst>
          </p:cNvPr>
          <p:cNvGrpSpPr/>
          <p:nvPr/>
        </p:nvGrpSpPr>
        <p:grpSpPr>
          <a:xfrm>
            <a:off x="173086" y="954612"/>
            <a:ext cx="8608964" cy="4948778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8C05F43-312D-415C-B302-5E397747867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D00472AC-641A-414E-8F03-74EB550BF22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D4BCB8C-185B-435F-A5F4-74867F82EF72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9BBF462-80AF-4423-943B-C71FF0425703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5ADD4D41-731C-4C02-9BE7-665D1055B385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494E031-82A4-4D99-967D-6E4A3ABFEE5C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5395CA2-472F-4EB3-A539-85BD5F0C036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E8CABA41-A9B6-4B4B-A961-338A4338B2C1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05CB3E8F-8718-49D7-9B5C-C1FC1D3CEF49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43F5460-7992-4903-8891-B4258FBF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2" y="1190556"/>
            <a:ext cx="8037478" cy="442190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721FED-B27E-4EC8-B804-15E03D3998B0}"/>
              </a:ext>
            </a:extLst>
          </p:cNvPr>
          <p:cNvSpPr/>
          <p:nvPr/>
        </p:nvSpPr>
        <p:spPr>
          <a:xfrm>
            <a:off x="503006" y="1229545"/>
            <a:ext cx="3794063" cy="1143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তাপমাত্রা বেড়ে যাচ্ছে ?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B236B-82F9-4B99-AD39-25A17D61503F}"/>
              </a:ext>
            </a:extLst>
          </p:cNvPr>
          <p:cNvSpPr txBox="1"/>
          <p:nvPr/>
        </p:nvSpPr>
        <p:spPr>
          <a:xfrm>
            <a:off x="1382791" y="4931552"/>
            <a:ext cx="3794065" cy="44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0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চারদিক ঘিরে আছে বায়ুমন্ডল ।</a:t>
            </a:r>
            <a:endParaRPr lang="en-US" sz="230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7D44C0-ECCF-4C9E-8506-158A199457DB}"/>
              </a:ext>
            </a:extLst>
          </p:cNvPr>
          <p:cNvSpPr/>
          <p:nvPr/>
        </p:nvSpPr>
        <p:spPr>
          <a:xfrm>
            <a:off x="557994" y="1339517"/>
            <a:ext cx="3574117" cy="1083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598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 কী আছে?</a:t>
            </a:r>
            <a:endParaRPr lang="en-US" sz="12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C9500660-18E0-47A5-B803-6AB79AB2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716ECFCA-7697-4E5A-A407-0317D04A2884}" type="datetime1">
              <a:rPr lang="en-US" smtClean="0"/>
              <a:t>11/28/2020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0A64A943-0EC7-431C-8374-0212969F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C1FCB9D-A1F6-4F19-BA52-B39F3099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628896D-F7C3-45CC-9724-0E9AD2CC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8" y="1669437"/>
            <a:ext cx="8666112" cy="3574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3AD50-0445-4DBF-A5DC-23BB21B3C82A}"/>
              </a:ext>
            </a:extLst>
          </p:cNvPr>
          <p:cNvSpPr txBox="1"/>
          <p:nvPr/>
        </p:nvSpPr>
        <p:spPr>
          <a:xfrm>
            <a:off x="832924" y="5298542"/>
            <a:ext cx="5608616" cy="4476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309" dirty="0">
              <a:solidFill>
                <a:schemeClr val="bg1"/>
              </a:solidFill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A49675F-DCC5-433D-AB87-4880CF585A06}"/>
              </a:ext>
            </a:extLst>
          </p:cNvPr>
          <p:cNvSpPr/>
          <p:nvPr/>
        </p:nvSpPr>
        <p:spPr>
          <a:xfrm>
            <a:off x="2482518" y="1082800"/>
            <a:ext cx="2034497" cy="476664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2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B2B33EC-C0B4-4CF5-A8DE-149E61AD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D013BCE9-962A-4DBA-AA20-1AEBC6960C3C}" type="datetime1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37D6939-1771-4E17-8C41-BAA654C5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D01EF89-3703-4C05-AEAF-715420A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1435B-5389-4B69-9529-8B07C160A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334" r="12500" b="-1"/>
          <a:stretch/>
        </p:blipFill>
        <p:spPr>
          <a:xfrm>
            <a:off x="3472273" y="2887231"/>
            <a:ext cx="2943931" cy="2284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AF83B5-B28E-4D18-A06A-3017BE95D597}"/>
              </a:ext>
            </a:extLst>
          </p:cNvPr>
          <p:cNvSpPr txBox="1"/>
          <p:nvPr/>
        </p:nvSpPr>
        <p:spPr>
          <a:xfrm>
            <a:off x="3481357" y="5188567"/>
            <a:ext cx="2630267" cy="4031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20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 ব্যবহার করতে হবে </a:t>
            </a:r>
            <a:endParaRPr lang="en-US" sz="20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63B21-D7B8-409E-AB42-9CF897E17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98" y="1779409"/>
            <a:ext cx="4986301" cy="3299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B7BA30-FEFD-4BDB-AF03-83B3C8726C45}"/>
              </a:ext>
            </a:extLst>
          </p:cNvPr>
          <p:cNvGrpSpPr/>
          <p:nvPr/>
        </p:nvGrpSpPr>
        <p:grpSpPr>
          <a:xfrm>
            <a:off x="394283" y="1229544"/>
            <a:ext cx="2638101" cy="4691202"/>
            <a:chOff x="306530" y="381000"/>
            <a:chExt cx="3655870" cy="65010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5A4893-2763-42AF-9401-34CC61A880BE}"/>
                </a:ext>
              </a:extLst>
            </p:cNvPr>
            <p:cNvGrpSpPr/>
            <p:nvPr/>
          </p:nvGrpSpPr>
          <p:grpSpPr>
            <a:xfrm>
              <a:off x="306531" y="381000"/>
              <a:ext cx="3655869" cy="3410058"/>
              <a:chOff x="306531" y="381000"/>
              <a:chExt cx="3655869" cy="341005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8C68A6F-0603-488B-A7E8-4E53591E6364}"/>
                  </a:ext>
                </a:extLst>
              </p:cNvPr>
              <p:cNvGrpSpPr/>
              <p:nvPr/>
            </p:nvGrpSpPr>
            <p:grpSpPr>
              <a:xfrm>
                <a:off x="306531" y="381000"/>
                <a:ext cx="3655869" cy="3048000"/>
                <a:chOff x="306531" y="381000"/>
                <a:chExt cx="3655869" cy="3048000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32A8D59-5027-47F0-AD44-CB097E95B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532" y="381000"/>
                  <a:ext cx="3655868" cy="1611771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48FD56A-574B-4F60-A7F6-9A35E42813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531" y="1967078"/>
                  <a:ext cx="3655869" cy="146192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75D719-8890-401B-930F-D61B20049A28}"/>
                  </a:ext>
                </a:extLst>
              </p:cNvPr>
              <p:cNvSpPr txBox="1"/>
              <p:nvPr/>
            </p:nvSpPr>
            <p:spPr>
              <a:xfrm>
                <a:off x="1600199" y="2678208"/>
                <a:ext cx="1066801" cy="1112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9" dirty="0" err="1">
                    <a:solidFill>
                      <a:schemeClr val="bg1"/>
                    </a:solidFill>
                  </a:rPr>
                  <a:t>কয়লা</a:t>
                </a:r>
                <a:r>
                  <a:rPr lang="en-US" sz="2309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98AEB9-8E5D-4B31-A9CE-AACDD1636125}"/>
                </a:ext>
              </a:extLst>
            </p:cNvPr>
            <p:cNvGrpSpPr/>
            <p:nvPr/>
          </p:nvGrpSpPr>
          <p:grpSpPr>
            <a:xfrm>
              <a:off x="306530" y="3578849"/>
              <a:ext cx="3655869" cy="3303202"/>
              <a:chOff x="306530" y="3578849"/>
              <a:chExt cx="3655869" cy="330320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FFAE328-2C85-4984-8351-79F4D8AC51E3}"/>
                  </a:ext>
                </a:extLst>
              </p:cNvPr>
              <p:cNvGrpSpPr/>
              <p:nvPr/>
            </p:nvGrpSpPr>
            <p:grpSpPr>
              <a:xfrm>
                <a:off x="306530" y="3578849"/>
                <a:ext cx="3655869" cy="3035310"/>
                <a:chOff x="4857750" y="2148438"/>
                <a:chExt cx="2990849" cy="394756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885B9D5C-2138-498E-B25A-806727490F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7750" y="2148438"/>
                  <a:ext cx="2990849" cy="1737762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482FEAC-AABD-460D-809C-755EBE6A0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7750" y="3818128"/>
                  <a:ext cx="2990849" cy="2277872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0C4401-34EF-486C-9457-E80CD5D45D18}"/>
                  </a:ext>
                </a:extLst>
              </p:cNvPr>
              <p:cNvSpPr txBox="1"/>
              <p:nvPr/>
            </p:nvSpPr>
            <p:spPr>
              <a:xfrm>
                <a:off x="687528" y="6015335"/>
                <a:ext cx="2970070" cy="86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732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পেট্রোলিয়াম ও প্রাকৃতিক গ্যাস</a:t>
                </a:r>
                <a:endParaRPr lang="en-US" sz="1732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4B205-4B2B-411A-A2D2-701CB52B6B2E}"/>
              </a:ext>
            </a:extLst>
          </p:cNvPr>
          <p:cNvGrpSpPr/>
          <p:nvPr/>
        </p:nvGrpSpPr>
        <p:grpSpPr>
          <a:xfrm>
            <a:off x="600905" y="1621227"/>
            <a:ext cx="2108731" cy="3732302"/>
            <a:chOff x="592864" y="923791"/>
            <a:chExt cx="2922271" cy="517220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BFA2C9-6B01-483B-816C-75DBDFCEAF29}"/>
                </a:ext>
              </a:extLst>
            </p:cNvPr>
            <p:cNvCxnSpPr/>
            <p:nvPr/>
          </p:nvCxnSpPr>
          <p:spPr>
            <a:xfrm>
              <a:off x="592865" y="923791"/>
              <a:ext cx="2922270" cy="51722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391C31-C38D-4210-ADED-C68A5BBD33FA}"/>
                </a:ext>
              </a:extLst>
            </p:cNvPr>
            <p:cNvCxnSpPr/>
            <p:nvPr/>
          </p:nvCxnSpPr>
          <p:spPr>
            <a:xfrm flipV="1">
              <a:off x="592864" y="1143000"/>
              <a:ext cx="2922271" cy="495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3870F99-6EB5-4B44-B312-FDA8E30F2903}"/>
              </a:ext>
            </a:extLst>
          </p:cNvPr>
          <p:cNvSpPr txBox="1"/>
          <p:nvPr/>
        </p:nvSpPr>
        <p:spPr>
          <a:xfrm>
            <a:off x="3638482" y="5243554"/>
            <a:ext cx="2803059" cy="403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2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 থেকে বিদ্যুৎ উৎপাদন </a:t>
            </a:r>
            <a:endParaRPr lang="en-US" sz="20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815B4-2727-4CB1-A5F6-47B3D13D8583}"/>
              </a:ext>
            </a:extLst>
          </p:cNvPr>
          <p:cNvSpPr txBox="1"/>
          <p:nvPr/>
        </p:nvSpPr>
        <p:spPr>
          <a:xfrm>
            <a:off x="1079358" y="1119574"/>
            <a:ext cx="4207468" cy="447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ডাইঅক্সাইডের নিঃসরণ কমানোর জন্য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ate Placeholder 11">
            <a:extLst>
              <a:ext uri="{FF2B5EF4-FFF2-40B4-BE49-F238E27FC236}">
                <a16:creationId xmlns:a16="http://schemas.microsoft.com/office/drawing/2014/main" id="{52683053-587E-4002-BC52-8C1F35B3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C0AB46DF-4E92-4EED-B027-52097A1C7908}" type="datetime1">
              <a:rPr lang="en-US" smtClean="0"/>
              <a:t>11/28/2020</a:t>
            </a:fld>
            <a:endParaRPr lang="en-US"/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F4711FFF-304A-4595-8C0B-85D88AF8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23" name="Slide Number Placeholder 28">
            <a:extLst>
              <a:ext uri="{FF2B5EF4-FFF2-40B4-BE49-F238E27FC236}">
                <a16:creationId xmlns:a16="http://schemas.microsoft.com/office/drawing/2014/main" id="{5D481C49-18B2-4E65-A292-EC150691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27E2-07B5-422F-AFE4-84FCD59F2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1" y="2989113"/>
            <a:ext cx="893530" cy="201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Date Placeholder 6">
            <a:extLst>
              <a:ext uri="{FF2B5EF4-FFF2-40B4-BE49-F238E27FC236}">
                <a16:creationId xmlns:a16="http://schemas.microsoft.com/office/drawing/2014/main" id="{36D0C69B-CB9E-4AEC-9512-51206053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D4D8D765-F202-424C-B005-30027847EAFF}" type="datetime1">
              <a:rPr lang="en-US" smtClean="0"/>
              <a:t>11/28/2020</a:t>
            </a:fld>
            <a:endParaRPr lang="en-US"/>
          </a:p>
        </p:txBody>
      </p:sp>
      <p:sp>
        <p:nvSpPr>
          <p:cNvPr id="57" name="Footer Placeholder 14">
            <a:extLst>
              <a:ext uri="{FF2B5EF4-FFF2-40B4-BE49-F238E27FC236}">
                <a16:creationId xmlns:a16="http://schemas.microsoft.com/office/drawing/2014/main" id="{6B736DB0-1CB3-4EFD-A37B-DE6AD7CE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EDBA99-5698-4529-B263-607BF4CB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4358" y="5263419"/>
            <a:ext cx="219945" cy="263477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89D4CF8-DA6B-49CC-9CE9-E9699DDDD271}"/>
              </a:ext>
            </a:extLst>
          </p:cNvPr>
          <p:cNvSpPr/>
          <p:nvPr/>
        </p:nvSpPr>
        <p:spPr>
          <a:xfrm rot="427478">
            <a:off x="4764669" y="1649882"/>
            <a:ext cx="2076987" cy="65983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51572-EB7A-48FB-AFAE-BE2076A9CDC2}"/>
              </a:ext>
            </a:extLst>
          </p:cNvPr>
          <p:cNvSpPr txBox="1"/>
          <p:nvPr/>
        </p:nvSpPr>
        <p:spPr>
          <a:xfrm>
            <a:off x="2957400" y="1757835"/>
            <a:ext cx="529869" cy="292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10D8A-8BD1-4CEE-8806-C0AE644FD500}"/>
              </a:ext>
            </a:extLst>
          </p:cNvPr>
          <p:cNvSpPr/>
          <p:nvPr/>
        </p:nvSpPr>
        <p:spPr>
          <a:xfrm>
            <a:off x="3727017" y="1808810"/>
            <a:ext cx="527709" cy="29206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7BC51-308E-47F6-A7DC-4261EAF28734}"/>
              </a:ext>
            </a:extLst>
          </p:cNvPr>
          <p:cNvSpPr txBox="1"/>
          <p:nvPr/>
        </p:nvSpPr>
        <p:spPr>
          <a:xfrm>
            <a:off x="1758944" y="2102616"/>
            <a:ext cx="447390" cy="292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sz="129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DCF3294-88B1-4955-BBB1-E346374DB9F8}"/>
              </a:ext>
            </a:extLst>
          </p:cNvPr>
          <p:cNvSpPr/>
          <p:nvPr/>
        </p:nvSpPr>
        <p:spPr>
          <a:xfrm>
            <a:off x="2482519" y="1691546"/>
            <a:ext cx="2022000" cy="6112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B0DF6-C454-4754-8109-4178265C349F}"/>
              </a:ext>
            </a:extLst>
          </p:cNvPr>
          <p:cNvSpPr txBox="1"/>
          <p:nvPr/>
        </p:nvSpPr>
        <p:spPr>
          <a:xfrm>
            <a:off x="4152104" y="2169583"/>
            <a:ext cx="529869" cy="292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0" name="Freeform 70">
            <a:extLst>
              <a:ext uri="{FF2B5EF4-FFF2-40B4-BE49-F238E27FC236}">
                <a16:creationId xmlns:a16="http://schemas.microsoft.com/office/drawing/2014/main" id="{4AB5B96D-3817-4576-B760-6F1ABD7D3895}"/>
              </a:ext>
            </a:extLst>
          </p:cNvPr>
          <p:cNvSpPr/>
          <p:nvPr/>
        </p:nvSpPr>
        <p:spPr>
          <a:xfrm>
            <a:off x="5631768" y="5004404"/>
            <a:ext cx="551494" cy="66983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3A35FE-8849-469D-BA90-F6A2FCAE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6" y="3370751"/>
            <a:ext cx="1147502" cy="117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22C2C1-6E20-4E32-AAD5-1CF6B0D0C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9" y="4815510"/>
            <a:ext cx="2073181" cy="81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47E2C2-70AB-4BDD-A60A-42604759F229}"/>
              </a:ext>
            </a:extLst>
          </p:cNvPr>
          <p:cNvSpPr/>
          <p:nvPr/>
        </p:nvSpPr>
        <p:spPr>
          <a:xfrm>
            <a:off x="832925" y="4702111"/>
            <a:ext cx="475650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161AD-120E-4D9F-8803-1910D719745E}"/>
              </a:ext>
            </a:extLst>
          </p:cNvPr>
          <p:cNvSpPr txBox="1"/>
          <p:nvPr/>
        </p:nvSpPr>
        <p:spPr>
          <a:xfrm>
            <a:off x="1127479" y="1614448"/>
            <a:ext cx="5318367" cy="714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20" dirty="0" err="1"/>
              <a:t>বায়ুমন্ডলে</a:t>
            </a:r>
            <a:r>
              <a:rPr lang="en-US" sz="2020" dirty="0"/>
              <a:t> </a:t>
            </a:r>
            <a:r>
              <a:rPr lang="en-US" sz="2020" dirty="0" err="1"/>
              <a:t>কার্বন</a:t>
            </a:r>
            <a:r>
              <a:rPr lang="en-US" sz="2020" dirty="0"/>
              <a:t> </a:t>
            </a:r>
            <a:r>
              <a:rPr lang="en-US" sz="2020" dirty="0" err="1"/>
              <a:t>ডাইঅক্সাইড</a:t>
            </a:r>
            <a:r>
              <a:rPr lang="bn-BD" sz="2020" dirty="0"/>
              <a:t> </a:t>
            </a:r>
            <a:r>
              <a:rPr lang="bn-BD" sz="2020" dirty="0">
                <a:latin typeface="NikoshBAN" panose="02000000000000000000" pitchFamily="2" charset="0"/>
                <a:cs typeface="NikoshBAN" panose="02000000000000000000" pitchFamily="2" charset="0"/>
              </a:rPr>
              <a:t>কমানোর উপায় হলো গাছ লাগানো ।</a:t>
            </a:r>
            <a:endParaRPr lang="en-US" sz="20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 descr="C:\Users\User\Desktop\environ ment\ecMAjRGbi.gif">
            <a:extLst>
              <a:ext uri="{FF2B5EF4-FFF2-40B4-BE49-F238E27FC236}">
                <a16:creationId xmlns:a16="http://schemas.microsoft.com/office/drawing/2014/main" id="{C1F3808D-826A-4BA5-8CA1-AAF94869BE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63" y="1637403"/>
            <a:ext cx="2077167" cy="7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548644-D7DB-4AA6-875F-7E8406F2EC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" y="1754044"/>
            <a:ext cx="1941796" cy="31519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4C5025-FA3C-47A3-82A5-3E4F66AF55A2}"/>
              </a:ext>
            </a:extLst>
          </p:cNvPr>
          <p:cNvSpPr/>
          <p:nvPr/>
        </p:nvSpPr>
        <p:spPr>
          <a:xfrm>
            <a:off x="5141091" y="3877315"/>
            <a:ext cx="475650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C74AF-C9A9-4831-9B5E-738B4169B470}"/>
              </a:ext>
            </a:extLst>
          </p:cNvPr>
          <p:cNvSpPr txBox="1"/>
          <p:nvPr/>
        </p:nvSpPr>
        <p:spPr>
          <a:xfrm>
            <a:off x="3819688" y="3682226"/>
            <a:ext cx="529869" cy="292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433B5-D6C6-4C7A-A63C-492D4BAD05A3}"/>
              </a:ext>
            </a:extLst>
          </p:cNvPr>
          <p:cNvSpPr txBox="1"/>
          <p:nvPr/>
        </p:nvSpPr>
        <p:spPr>
          <a:xfrm>
            <a:off x="2405035" y="3130783"/>
            <a:ext cx="447390" cy="292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D91F3B-83DB-4252-900E-A7AB5A13D7E9}"/>
              </a:ext>
            </a:extLst>
          </p:cNvPr>
          <p:cNvSpPr txBox="1"/>
          <p:nvPr/>
        </p:nvSpPr>
        <p:spPr>
          <a:xfrm>
            <a:off x="2363795" y="3413213"/>
            <a:ext cx="447390" cy="292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9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576398-A1D9-400E-B565-57FBCE987D75}"/>
              </a:ext>
            </a:extLst>
          </p:cNvPr>
          <p:cNvGrpSpPr/>
          <p:nvPr/>
        </p:nvGrpSpPr>
        <p:grpSpPr>
          <a:xfrm>
            <a:off x="887910" y="3834250"/>
            <a:ext cx="5718588" cy="1614729"/>
            <a:chOff x="1199548" y="4253344"/>
            <a:chExt cx="8096852" cy="223768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AB4368B-EEAB-41CC-A77E-900B1641BD84}"/>
                </a:ext>
              </a:extLst>
            </p:cNvPr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BE37885-DCCF-4B08-A8FC-D680361049B2}"/>
                  </a:ext>
                </a:extLst>
              </p:cNvPr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07866E-66FD-4F18-8276-83EA7F4A313B}"/>
                  </a:ext>
                </a:extLst>
              </p:cNvPr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80">
                <a:extLst>
                  <a:ext uri="{FF2B5EF4-FFF2-40B4-BE49-F238E27FC236}">
                    <a16:creationId xmlns:a16="http://schemas.microsoft.com/office/drawing/2014/main" id="{96287116-4C29-47DE-8A5D-E638E3C8A6C2}"/>
                  </a:ext>
                </a:extLst>
              </p:cNvPr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F13A399B-7BA5-40E9-AB1E-3BF637F6E00D}"/>
                  </a:ext>
                </a:extLst>
              </p:cNvPr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:a16="http://schemas.microsoft.com/office/drawing/2014/main" id="{92B6AF27-74E9-4302-923E-4BE5138724B5}"/>
                  </a:ext>
                </a:extLst>
              </p:cNvPr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29" name="Freeform 83">
                <a:extLst>
                  <a:ext uri="{FF2B5EF4-FFF2-40B4-BE49-F238E27FC236}">
                    <a16:creationId xmlns:a16="http://schemas.microsoft.com/office/drawing/2014/main" id="{4C6A42C1-662C-4F7B-9C13-A9D8C7AF6ADF}"/>
                  </a:ext>
                </a:extLst>
              </p:cNvPr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A92A8ADB-ABAA-4E79-A093-928140950F6E}"/>
                  </a:ext>
                </a:extLst>
              </p:cNvPr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1" name="Freeform 85">
                <a:extLst>
                  <a:ext uri="{FF2B5EF4-FFF2-40B4-BE49-F238E27FC236}">
                    <a16:creationId xmlns:a16="http://schemas.microsoft.com/office/drawing/2014/main" id="{28ED2B3C-15AA-4E69-8AEA-33F326325826}"/>
                  </a:ext>
                </a:extLst>
              </p:cNvPr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2" name="Freeform 86">
                <a:extLst>
                  <a:ext uri="{FF2B5EF4-FFF2-40B4-BE49-F238E27FC236}">
                    <a16:creationId xmlns:a16="http://schemas.microsoft.com/office/drawing/2014/main" id="{0529B762-F142-46FF-80DF-3889AEF72E25}"/>
                  </a:ext>
                </a:extLst>
              </p:cNvPr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3" name="Freeform 87">
                <a:extLst>
                  <a:ext uri="{FF2B5EF4-FFF2-40B4-BE49-F238E27FC236}">
                    <a16:creationId xmlns:a16="http://schemas.microsoft.com/office/drawing/2014/main" id="{2E76EC44-C9AC-438D-8162-156F122622D7}"/>
                  </a:ext>
                </a:extLst>
              </p:cNvPr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4" name="Freeform 88">
                <a:extLst>
                  <a:ext uri="{FF2B5EF4-FFF2-40B4-BE49-F238E27FC236}">
                    <a16:creationId xmlns:a16="http://schemas.microsoft.com/office/drawing/2014/main" id="{ED06F5C7-6D53-4A70-BA6F-AE75DBC6C65A}"/>
                  </a:ext>
                </a:extLst>
              </p:cNvPr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5" name="Freeform 89">
                <a:extLst>
                  <a:ext uri="{FF2B5EF4-FFF2-40B4-BE49-F238E27FC236}">
                    <a16:creationId xmlns:a16="http://schemas.microsoft.com/office/drawing/2014/main" id="{E9589042-253F-4CBB-A318-F00AE6B8C23F}"/>
                  </a:ext>
                </a:extLst>
              </p:cNvPr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6" name="Freeform 90">
                <a:extLst>
                  <a:ext uri="{FF2B5EF4-FFF2-40B4-BE49-F238E27FC236}">
                    <a16:creationId xmlns:a16="http://schemas.microsoft.com/office/drawing/2014/main" id="{47753B35-D59C-4521-9F47-66F7A096993B}"/>
                  </a:ext>
                </a:extLst>
              </p:cNvPr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7" name="Freeform 91">
                <a:extLst>
                  <a:ext uri="{FF2B5EF4-FFF2-40B4-BE49-F238E27FC236}">
                    <a16:creationId xmlns:a16="http://schemas.microsoft.com/office/drawing/2014/main" id="{ECA19362-5929-46BA-824B-BE7A4BA7CF4F}"/>
                  </a:ext>
                </a:extLst>
              </p:cNvPr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8" name="Freeform 92">
                <a:extLst>
                  <a:ext uri="{FF2B5EF4-FFF2-40B4-BE49-F238E27FC236}">
                    <a16:creationId xmlns:a16="http://schemas.microsoft.com/office/drawing/2014/main" id="{2BBBB9B5-624B-4899-BF0A-F3E612E7BCB9}"/>
                  </a:ext>
                </a:extLst>
              </p:cNvPr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39" name="Freeform 93">
                <a:extLst>
                  <a:ext uri="{FF2B5EF4-FFF2-40B4-BE49-F238E27FC236}">
                    <a16:creationId xmlns:a16="http://schemas.microsoft.com/office/drawing/2014/main" id="{1EB07B41-9440-41EF-8CA9-957639CC668F}"/>
                  </a:ext>
                </a:extLst>
              </p:cNvPr>
              <p:cNvSpPr/>
              <p:nvPr/>
            </p:nvSpPr>
            <p:spPr>
              <a:xfrm>
                <a:off x="4307560" y="454286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40" name="Freeform 94">
                <a:extLst>
                  <a:ext uri="{FF2B5EF4-FFF2-40B4-BE49-F238E27FC236}">
                    <a16:creationId xmlns:a16="http://schemas.microsoft.com/office/drawing/2014/main" id="{6EA773BC-C27A-4EBF-9530-524067086A9A}"/>
                  </a:ext>
                </a:extLst>
              </p:cNvPr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41" name="Freeform 95">
                <a:extLst>
                  <a:ext uri="{FF2B5EF4-FFF2-40B4-BE49-F238E27FC236}">
                    <a16:creationId xmlns:a16="http://schemas.microsoft.com/office/drawing/2014/main" id="{6B39C799-F5C8-43EE-9FE3-9DEBADB768FE}"/>
                  </a:ext>
                </a:extLst>
              </p:cNvPr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  <p:sp>
            <p:nvSpPr>
              <p:cNvPr id="42" name="Freeform 96">
                <a:extLst>
                  <a:ext uri="{FF2B5EF4-FFF2-40B4-BE49-F238E27FC236}">
                    <a16:creationId xmlns:a16="http://schemas.microsoft.com/office/drawing/2014/main" id="{E945F073-C5B3-4F2C-B497-1D744727557D}"/>
                  </a:ext>
                </a:extLst>
              </p:cNvPr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98"/>
              </a:p>
            </p:txBody>
          </p:sp>
        </p:grp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F3B886E0-410D-4DE9-8736-36B06244E49E}"/>
                </a:ext>
              </a:extLst>
            </p:cNvPr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98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7A3564-4604-4712-BFB3-143CB17A8C94}"/>
              </a:ext>
            </a:extLst>
          </p:cNvPr>
          <p:cNvGrpSpPr/>
          <p:nvPr/>
        </p:nvGrpSpPr>
        <p:grpSpPr>
          <a:xfrm>
            <a:off x="173086" y="954612"/>
            <a:ext cx="6598372" cy="4948778"/>
            <a:chOff x="0" y="0"/>
            <a:chExt cx="9144000" cy="6858000"/>
          </a:xfrm>
        </p:grpSpPr>
        <p:sp>
          <p:nvSpPr>
            <p:cNvPr id="44" name="Frame 43">
              <a:extLst>
                <a:ext uri="{FF2B5EF4-FFF2-40B4-BE49-F238E27FC236}">
                  <a16:creationId xmlns:a16="http://schemas.microsoft.com/office/drawing/2014/main" id="{897C6B87-64EA-4BD0-A067-E0067832533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5" name="Half Frame 44">
              <a:extLst>
                <a:ext uri="{FF2B5EF4-FFF2-40B4-BE49-F238E27FC236}">
                  <a16:creationId xmlns:a16="http://schemas.microsoft.com/office/drawing/2014/main" id="{CD3A4035-85B9-43AB-BF62-A4B46E5A0B80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6" name="Half Frame 45">
              <a:extLst>
                <a:ext uri="{FF2B5EF4-FFF2-40B4-BE49-F238E27FC236}">
                  <a16:creationId xmlns:a16="http://schemas.microsoft.com/office/drawing/2014/main" id="{38EA47F3-BCF7-48FE-8365-13EBCEFB10D3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7" name="Half Frame 46">
              <a:extLst>
                <a:ext uri="{FF2B5EF4-FFF2-40B4-BE49-F238E27FC236}">
                  <a16:creationId xmlns:a16="http://schemas.microsoft.com/office/drawing/2014/main" id="{E61929D1-BBD4-4E2A-B69A-F275CE8E9BD6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8" name="Half Frame 47">
              <a:extLst>
                <a:ext uri="{FF2B5EF4-FFF2-40B4-BE49-F238E27FC236}">
                  <a16:creationId xmlns:a16="http://schemas.microsoft.com/office/drawing/2014/main" id="{547167CE-3A0A-489E-9A1C-046E24D1682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9" name="Half Frame 48">
              <a:extLst>
                <a:ext uri="{FF2B5EF4-FFF2-40B4-BE49-F238E27FC236}">
                  <a16:creationId xmlns:a16="http://schemas.microsoft.com/office/drawing/2014/main" id="{65C62149-236F-4E53-8032-92A52DBC4980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50" name="Half Frame 49">
              <a:extLst>
                <a:ext uri="{FF2B5EF4-FFF2-40B4-BE49-F238E27FC236}">
                  <a16:creationId xmlns:a16="http://schemas.microsoft.com/office/drawing/2014/main" id="{849BF5E9-B63C-4717-8798-B9A321E3CE0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51" name="Half Frame 50">
              <a:extLst>
                <a:ext uri="{FF2B5EF4-FFF2-40B4-BE49-F238E27FC236}">
                  <a16:creationId xmlns:a16="http://schemas.microsoft.com/office/drawing/2014/main" id="{C65E10D4-41F8-4995-93C6-FC2940EEB98F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52" name="Half Frame 51">
              <a:extLst>
                <a:ext uri="{FF2B5EF4-FFF2-40B4-BE49-F238E27FC236}">
                  <a16:creationId xmlns:a16="http://schemas.microsoft.com/office/drawing/2014/main" id="{6ED57582-913A-49AF-B2A6-9A7EE9A899DF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9986B9D-0780-476E-B9AD-40D576B37B55}"/>
              </a:ext>
            </a:extLst>
          </p:cNvPr>
          <p:cNvSpPr txBox="1"/>
          <p:nvPr/>
        </p:nvSpPr>
        <p:spPr>
          <a:xfrm>
            <a:off x="2867423" y="1229547"/>
            <a:ext cx="3578420" cy="447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r>
              <a:rPr lang="en-US" sz="23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কে গ্রহন করছে ?  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47BB0C-C806-4E64-9EBC-B5B1C5E10DE5}"/>
              </a:ext>
            </a:extLst>
          </p:cNvPr>
          <p:cNvSpPr txBox="1"/>
          <p:nvPr/>
        </p:nvSpPr>
        <p:spPr>
          <a:xfrm>
            <a:off x="1382788" y="1181905"/>
            <a:ext cx="4893004" cy="403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2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0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0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BD" sz="202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2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কমানো যেতে পারে? 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A76CF20C-570D-48FC-A57A-1126E2C211E9}"/>
              </a:ext>
            </a:extLst>
          </p:cNvPr>
          <p:cNvSpPr/>
          <p:nvPr/>
        </p:nvSpPr>
        <p:spPr>
          <a:xfrm>
            <a:off x="3637232" y="4039551"/>
            <a:ext cx="539775" cy="66983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</p:spTree>
    <p:extLst>
      <p:ext uri="{BB962C8B-B14F-4D97-AF65-F5344CB8AC3E}">
        <p14:creationId xmlns:p14="http://schemas.microsoft.com/office/powerpoint/2010/main" val="14383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3" grpId="0"/>
      <p:bldP spid="14" grpId="0" animBg="1"/>
      <p:bldP spid="17" grpId="0"/>
      <p:bldP spid="18" grpId="0"/>
      <p:bldP spid="19" grpId="0"/>
      <p:bldP spid="20" grpId="0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290277-B0DC-4C58-AE68-590E03121AB9}"/>
              </a:ext>
            </a:extLst>
          </p:cNvPr>
          <p:cNvSpPr/>
          <p:nvPr/>
        </p:nvSpPr>
        <p:spPr>
          <a:xfrm>
            <a:off x="4205751" y="-7126"/>
            <a:ext cx="4849154" cy="11463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এস,এম,গোলাম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530BE-F2BA-4A84-8B89-2E06DEA7C409}"/>
              </a:ext>
            </a:extLst>
          </p:cNvPr>
          <p:cNvSpPr txBox="1"/>
          <p:nvPr/>
        </p:nvSpPr>
        <p:spPr>
          <a:xfrm>
            <a:off x="4693334" y="1680503"/>
            <a:ext cx="4355416" cy="4708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ইকবালপার্ক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বোয়ালখালী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০১৮১৫-৯৫২৪১২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smgmostafa8@gmail.com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67935.jpg">
            <a:extLst>
              <a:ext uri="{FF2B5EF4-FFF2-40B4-BE49-F238E27FC236}">
                <a16:creationId xmlns:a16="http://schemas.microsoft.com/office/drawing/2014/main" id="{0DC83749-2EAF-440D-BD1A-6219500090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692" y="2133599"/>
            <a:ext cx="4353658" cy="4056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300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EEE6C8-9515-4A6B-A291-243081974FA9}"/>
              </a:ext>
            </a:extLst>
          </p:cNvPr>
          <p:cNvGrpSpPr/>
          <p:nvPr/>
        </p:nvGrpSpPr>
        <p:grpSpPr>
          <a:xfrm>
            <a:off x="173086" y="954612"/>
            <a:ext cx="7999364" cy="4948778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641E085-801F-472B-BE88-B85D141BF9D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1A83D1C-8207-43D8-A5A1-C067B6E3C85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F60281A-AB4D-4C1C-86D6-324E6574CCED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8ADCCFB-676F-4BE8-BBA1-62A7BFBA9B3F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A829A698-B1A4-444C-9B03-E89899886899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CC97AF0D-E79F-467E-BD57-C3DE4343BFF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E6B4782-8A8E-41BC-AECB-7D88F8CC5AC4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0523704-532C-4BF0-80B8-8DD310F0623C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E8193E53-43C5-4277-82E2-D13FDD35ACE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B0B3D8-9608-4D76-8814-8247F92B1CB7}"/>
              </a:ext>
            </a:extLst>
          </p:cNvPr>
          <p:cNvSpPr txBox="1"/>
          <p:nvPr/>
        </p:nvSpPr>
        <p:spPr>
          <a:xfrm>
            <a:off x="2867422" y="1378006"/>
            <a:ext cx="1154715" cy="5366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87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8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93771-E8EF-47C5-AA49-3C495D4CF5B1}"/>
              </a:ext>
            </a:extLst>
          </p:cNvPr>
          <p:cNvSpPr txBox="1"/>
          <p:nvPr/>
        </p:nvSpPr>
        <p:spPr>
          <a:xfrm>
            <a:off x="942898" y="2567135"/>
            <a:ext cx="3024253" cy="447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কী?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BE7FB-17B8-4F19-B31A-3F951AFE4A65}"/>
              </a:ext>
            </a:extLst>
          </p:cNvPr>
          <p:cNvSpPr txBox="1"/>
          <p:nvPr/>
        </p:nvSpPr>
        <p:spPr>
          <a:xfrm>
            <a:off x="942896" y="3319031"/>
            <a:ext cx="4618860" cy="447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২। পৃথিবী রাতের বেলায় কীভাবে গরম থাকে?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55D3F-768A-49A4-969A-C745A8B4AD24}"/>
              </a:ext>
            </a:extLst>
          </p:cNvPr>
          <p:cNvSpPr txBox="1"/>
          <p:nvPr/>
        </p:nvSpPr>
        <p:spPr>
          <a:xfrm>
            <a:off x="942896" y="4106754"/>
            <a:ext cx="4618860" cy="44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৩। বৈশ্বিক উষ্ণায়ন রোধে কী করনীয়?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2E26727-34E4-4874-846B-68273F9A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3325EE7D-2F80-4531-87FC-8C198F1E23E5}" type="datetime1">
              <a:rPr lang="en-US" smtClean="0"/>
              <a:t>11/28/2020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98F73A5-AF1D-43BC-A728-82743733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F47E595-36AF-413F-8068-ACFB313A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2F21A-4ED0-4EA7-BB95-39D187568754}"/>
              </a:ext>
            </a:extLst>
          </p:cNvPr>
          <p:cNvSpPr txBox="1"/>
          <p:nvPr/>
        </p:nvSpPr>
        <p:spPr>
          <a:xfrm>
            <a:off x="448021" y="2300620"/>
            <a:ext cx="5773575" cy="714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020" dirty="0">
                <a:latin typeface="NikoshBAN" pitchFamily="2" charset="0"/>
                <a:cs typeface="NikoshBAN" pitchFamily="2" charset="0"/>
              </a:rPr>
              <a:t>তাপমাত্রা বেড়ে যাওয়া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020" dirty="0">
                <a:latin typeface="NikoshBAN" pitchFamily="2" charset="0"/>
                <a:cs typeface="NikoshBAN" pitchFamily="2" charset="0"/>
              </a:rPr>
              <a:t> অধিক বৃষ্টিপাত</a:t>
            </a:r>
            <a:endParaRPr lang="en-US" sz="2020" dirty="0">
              <a:latin typeface="NikoshBAN" pitchFamily="2" charset="0"/>
              <a:cs typeface="NikoshBAN" pitchFamily="2" charset="0"/>
            </a:endParaRPr>
          </a:p>
          <a:p>
            <a:r>
              <a:rPr lang="en-US" sz="20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               (ঘ) </a:t>
            </a:r>
            <a:r>
              <a:rPr lang="bn-BD" sz="2020" dirty="0">
                <a:latin typeface="NikoshBAN" pitchFamily="2" charset="0"/>
                <a:cs typeface="NikoshBAN" pitchFamily="2" charset="0"/>
              </a:rPr>
              <a:t>কার্বন ডাইঅক্সাইড বেড়ে যাওয়া </a:t>
            </a:r>
            <a:endParaRPr lang="en-US" sz="20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9ED97-0FED-4895-BE62-C1765AC49DC7}"/>
              </a:ext>
            </a:extLst>
          </p:cNvPr>
          <p:cNvSpPr txBox="1"/>
          <p:nvPr/>
        </p:nvSpPr>
        <p:spPr>
          <a:xfrm>
            <a:off x="2427529" y="1064588"/>
            <a:ext cx="1044742" cy="492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98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59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5FDA5-2728-448D-BC98-8B23292AFA91}"/>
              </a:ext>
            </a:extLst>
          </p:cNvPr>
          <p:cNvSpPr txBox="1"/>
          <p:nvPr/>
        </p:nvSpPr>
        <p:spPr>
          <a:xfrm>
            <a:off x="448021" y="1779409"/>
            <a:ext cx="5773575" cy="403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 উষ্ণায়নের মূল কারণ</a:t>
            </a:r>
            <a:r>
              <a:rPr lang="en-US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598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E7A38-27E7-447C-8C51-9423638DB33D}"/>
              </a:ext>
            </a:extLst>
          </p:cNvPr>
          <p:cNvSpPr txBox="1"/>
          <p:nvPr/>
        </p:nvSpPr>
        <p:spPr>
          <a:xfrm>
            <a:off x="448021" y="3152823"/>
            <a:ext cx="5773575" cy="14693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বায়ুমন্ডলে নাইট্রোজেন ও অক্সিজেন ছাড়া আরও কী কী গ্যাস ও পর্দাথ আছে </a:t>
            </a:r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 .  </a:t>
            </a:r>
            <a:r>
              <a:rPr lang="bn-BD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জলীয়বাষ্প ,ধুলিকণা ,কার্বন ডাইঅক্সাইড </a:t>
            </a:r>
            <a:endParaRPr lang="en-US" sz="1732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¡¡.  </a:t>
            </a:r>
            <a:r>
              <a:rPr lang="bn-BD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 ,ক্ষার ,নানারুপ জলীয় জৈব পর্দাথ</a:t>
            </a:r>
            <a:endParaRPr lang="en-US" sz="1732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¡¡¡. </a:t>
            </a:r>
            <a:r>
              <a:rPr lang="bn-BD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ভাইরাস, ব্যাকটেরিয়া  ও শ্যাওলা </a:t>
            </a:r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732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73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B64EB-5462-4292-9EE0-9D0D9C694BA6}"/>
              </a:ext>
            </a:extLst>
          </p:cNvPr>
          <p:cNvSpPr txBox="1"/>
          <p:nvPr/>
        </p:nvSpPr>
        <p:spPr>
          <a:xfrm>
            <a:off x="667965" y="4693690"/>
            <a:ext cx="1209701" cy="40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20" dirty="0">
                <a:latin typeface="NikoshBAN" pitchFamily="2" charset="0"/>
                <a:cs typeface="NikoshBAN" pitchFamily="2" charset="0"/>
              </a:rPr>
              <a:t>(ক) ¡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BECC4-AF16-4478-8A82-2CA06489278B}"/>
              </a:ext>
            </a:extLst>
          </p:cNvPr>
          <p:cNvSpPr txBox="1"/>
          <p:nvPr/>
        </p:nvSpPr>
        <p:spPr>
          <a:xfrm>
            <a:off x="3912164" y="4693691"/>
            <a:ext cx="1539620" cy="447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9" dirty="0">
                <a:latin typeface="NikoshBAN" pitchFamily="2" charset="0"/>
                <a:cs typeface="NikoshBAN" pitchFamily="2" charset="0"/>
              </a:rPr>
              <a:t>(খ) ¡¡¡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22ED-D7E0-48DA-9BAC-1F674E4C4A6A}"/>
              </a:ext>
            </a:extLst>
          </p:cNvPr>
          <p:cNvSpPr txBox="1"/>
          <p:nvPr/>
        </p:nvSpPr>
        <p:spPr>
          <a:xfrm>
            <a:off x="667965" y="5250900"/>
            <a:ext cx="1209701" cy="40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20" dirty="0">
                <a:latin typeface="NikoshBAN" pitchFamily="2" charset="0"/>
                <a:cs typeface="NikoshBAN" pitchFamily="2" charset="0"/>
              </a:rPr>
              <a:t>(গ) ¡ ও ¡¡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F957D-B1BB-44A2-B897-54EC7AE3D227}"/>
              </a:ext>
            </a:extLst>
          </p:cNvPr>
          <p:cNvSpPr txBox="1"/>
          <p:nvPr/>
        </p:nvSpPr>
        <p:spPr>
          <a:xfrm>
            <a:off x="3912164" y="5243554"/>
            <a:ext cx="1539620" cy="40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20" dirty="0">
                <a:latin typeface="NikoshBAN" pitchFamily="2" charset="0"/>
                <a:cs typeface="NikoshBAN" pitchFamily="2" charset="0"/>
              </a:rPr>
              <a:t>(ঘ) ¡ , ¡¡ ও ¡¡¡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4122A2F2-9D41-43D1-B633-C857B031139F}"/>
              </a:ext>
            </a:extLst>
          </p:cNvPr>
          <p:cNvSpPr/>
          <p:nvPr/>
        </p:nvSpPr>
        <p:spPr>
          <a:xfrm>
            <a:off x="2262572" y="4858647"/>
            <a:ext cx="1264687" cy="7148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E028A-5AC8-4E3D-B30D-92089F25CD7F}"/>
              </a:ext>
            </a:extLst>
          </p:cNvPr>
          <p:cNvSpPr txBox="1"/>
          <p:nvPr/>
        </p:nvSpPr>
        <p:spPr>
          <a:xfrm>
            <a:off x="5011891" y="1174557"/>
            <a:ext cx="1539620" cy="53642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3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144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3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44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3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4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3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44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3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4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3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44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3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144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7EC5EE36-BC17-492D-B8FD-FBF90D14BAB1}"/>
              </a:ext>
            </a:extLst>
          </p:cNvPr>
          <p:cNvSpPr/>
          <p:nvPr/>
        </p:nvSpPr>
        <p:spPr>
          <a:xfrm>
            <a:off x="2262572" y="4872396"/>
            <a:ext cx="1264687" cy="7010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2309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E084AF7-7564-4B13-A12C-5AC91530E933}"/>
              </a:ext>
            </a:extLst>
          </p:cNvPr>
          <p:cNvSpPr/>
          <p:nvPr/>
        </p:nvSpPr>
        <p:spPr>
          <a:xfrm>
            <a:off x="2592494" y="2604208"/>
            <a:ext cx="409555" cy="341295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98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92312D29-553C-4702-9181-D1D53F8C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C1D97B79-4DFD-4D3B-831E-4DF77A572153}" type="datetime1">
              <a:rPr lang="en-US" smtClean="0"/>
              <a:t>11/28/2020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FC62C2E-7AB3-409C-AA87-94944236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7B4A49B-56C0-4B59-B7E1-C70606F4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D660B-9BBB-45FF-93B0-A15CD9E52E4E}"/>
              </a:ext>
            </a:extLst>
          </p:cNvPr>
          <p:cNvSpPr txBox="1"/>
          <p:nvPr/>
        </p:nvSpPr>
        <p:spPr>
          <a:xfrm>
            <a:off x="2647476" y="1174560"/>
            <a:ext cx="1264687" cy="4476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309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F9BE2-8698-47DA-9EE9-413D3D7B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6" y="1716840"/>
            <a:ext cx="6850713" cy="2426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0E6624-2424-4358-98B2-E76308285A06}"/>
              </a:ext>
            </a:extLst>
          </p:cNvPr>
          <p:cNvSpPr/>
          <p:nvPr/>
        </p:nvSpPr>
        <p:spPr>
          <a:xfrm>
            <a:off x="338048" y="4906054"/>
            <a:ext cx="6323438" cy="3924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9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উষ্ণায়নকে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গ্রীনহাউজ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3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32" dirty="0"/>
              <a:t>? 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5A702E-1129-4F0D-854F-5097C3F4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B0762D59-83A4-411A-AB2C-D2AFEB59562B}" type="datetime1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33D30F0C-BC31-4181-8C6E-30C43958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0B9A45F2-9F89-4555-BC8F-62B10B44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DA36D8D-87E5-44D9-BF3F-3A78F21F81C4}"/>
              </a:ext>
            </a:extLst>
          </p:cNvPr>
          <p:cNvSpPr/>
          <p:nvPr/>
        </p:nvSpPr>
        <p:spPr>
          <a:xfrm>
            <a:off x="1447800" y="1066800"/>
            <a:ext cx="7239000" cy="472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0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F8DA4D-42F1-43F9-9C96-8ADDC26D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33" y="1779396"/>
            <a:ext cx="6167967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9-10</a:t>
            </a:r>
          </a:p>
        </p:txBody>
      </p:sp>
    </p:spTree>
    <p:extLst>
      <p:ext uri="{BB962C8B-B14F-4D97-AF65-F5344CB8AC3E}">
        <p14:creationId xmlns:p14="http://schemas.microsoft.com/office/powerpoint/2010/main" val="405214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3590415-8BFB-44E1-913F-41ACE1F1A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>
          <a:xfrm>
            <a:off x="476153" y="476250"/>
            <a:ext cx="8191597" cy="61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2970292-8174-4076-8A9D-CDCCDC1906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"/>
          <a:stretch/>
        </p:blipFill>
        <p:spPr>
          <a:xfrm>
            <a:off x="1177432" y="878412"/>
            <a:ext cx="6608846" cy="49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77F5EA-5547-4416-B6B5-A4C3E2438AE1}"/>
              </a:ext>
            </a:extLst>
          </p:cNvPr>
          <p:cNvGrpSpPr/>
          <p:nvPr/>
        </p:nvGrpSpPr>
        <p:grpSpPr>
          <a:xfrm>
            <a:off x="173086" y="954612"/>
            <a:ext cx="8456564" cy="4948778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B52E750-E890-43EF-99AC-6698B7B8C59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37617A5C-4AA1-4F98-B01F-6D67425473FE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2B9D2E6-39DC-43FE-B270-FDF1CC4BE92A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8DD0F17-9A7D-4423-8F47-A6E931802E85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2B12595-C95F-4102-9F1B-CBD4ED344A1F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AFEE0B5-853E-4A6B-911E-A90AFA5EF52B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1E29AA5-121F-47C9-A287-53860E7658F8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D8CCC76-C50B-4D17-903B-5F60F919BC1B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2467EC80-D4A9-4317-89B8-68EC1D40A692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1EC75B-5CD3-4725-9442-9B20FBA108EF}"/>
              </a:ext>
            </a:extLst>
          </p:cNvPr>
          <p:cNvSpPr txBox="1"/>
          <p:nvPr/>
        </p:nvSpPr>
        <p:spPr>
          <a:xfrm>
            <a:off x="1867611" y="1192474"/>
            <a:ext cx="4818939" cy="447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09" dirty="0">
                <a:latin typeface="NikoshBAN" panose="02000000000000000000" pitchFamily="2" charset="0"/>
                <a:cs typeface="NikoshBAN" panose="02000000000000000000" pitchFamily="2" charset="0"/>
              </a:rPr>
              <a:t>কী কারনে এসব ঘটনা ঘটে -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0BD41C-8AAF-498B-8DF9-BA484D6EF8C7}"/>
              </a:ext>
            </a:extLst>
          </p:cNvPr>
          <p:cNvGrpSpPr/>
          <p:nvPr/>
        </p:nvGrpSpPr>
        <p:grpSpPr>
          <a:xfrm>
            <a:off x="1299781" y="2258812"/>
            <a:ext cx="4342290" cy="3141590"/>
            <a:chOff x="838200" y="2310727"/>
            <a:chExt cx="3440175" cy="34194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AB0F99-3164-4A62-80EF-0989783CE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310727"/>
              <a:ext cx="3440175" cy="264893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BB1FFF-8A90-42B1-83A6-BDCA21C030A2}"/>
                </a:ext>
              </a:extLst>
            </p:cNvPr>
            <p:cNvSpPr txBox="1"/>
            <p:nvPr/>
          </p:nvSpPr>
          <p:spPr>
            <a:xfrm>
              <a:off x="1931070" y="4953000"/>
              <a:ext cx="1003597" cy="7772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020" dirty="0">
                  <a:latin typeface="NikoshBAN" panose="02000000000000000000" pitchFamily="2" charset="0"/>
                  <a:cs typeface="NikoshBAN" panose="02000000000000000000" pitchFamily="2" charset="0"/>
                </a:rPr>
                <a:t> অতিরিক্ত খরা</a:t>
              </a:r>
              <a:endParaRPr lang="en-US" sz="20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614247-F1F6-4B4C-A735-AA7A25B0EDA2}"/>
              </a:ext>
            </a:extLst>
          </p:cNvPr>
          <p:cNvGrpSpPr/>
          <p:nvPr/>
        </p:nvGrpSpPr>
        <p:grpSpPr>
          <a:xfrm>
            <a:off x="832926" y="1988101"/>
            <a:ext cx="5301499" cy="3822084"/>
            <a:chOff x="6644434" y="862531"/>
            <a:chExt cx="5335561" cy="35132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EDB6148-1D3E-4545-992D-699C0852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434" y="862531"/>
              <a:ext cx="5335561" cy="299923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B37E7-D751-45E5-9DD7-BD92A008D3B5}"/>
                </a:ext>
              </a:extLst>
            </p:cNvPr>
            <p:cNvSpPr txBox="1"/>
            <p:nvPr/>
          </p:nvSpPr>
          <p:spPr>
            <a:xfrm>
              <a:off x="9177581" y="3923426"/>
              <a:ext cx="906655" cy="45235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309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598" dirty="0">
                  <a:latin typeface="NikoshBAN" panose="02000000000000000000" pitchFamily="2" charset="0"/>
                  <a:cs typeface="NikoshBAN" panose="02000000000000000000" pitchFamily="2" charset="0"/>
                </a:rPr>
                <a:t>বন্যা</a:t>
              </a:r>
              <a:endParaRPr lang="en-US" sz="2598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Horizontal Scroll 39">
            <a:extLst>
              <a:ext uri="{FF2B5EF4-FFF2-40B4-BE49-F238E27FC236}">
                <a16:creationId xmlns:a16="http://schemas.microsoft.com/office/drawing/2014/main" id="{A6E70E6E-7455-4376-AECB-3B78D686D408}"/>
              </a:ext>
            </a:extLst>
          </p:cNvPr>
          <p:cNvSpPr/>
          <p:nvPr/>
        </p:nvSpPr>
        <p:spPr>
          <a:xfrm>
            <a:off x="1160150" y="3044099"/>
            <a:ext cx="4621553" cy="118034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897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 ও গ্রিনহাউজ</a:t>
            </a:r>
            <a:endParaRPr lang="en-US" sz="389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FF7B93-C1BE-45FB-8F7E-93EC55E68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5" y="2054659"/>
            <a:ext cx="7207685" cy="3180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CD74F6-361F-40FF-830D-EE368E628A3B}"/>
              </a:ext>
            </a:extLst>
          </p:cNvPr>
          <p:cNvSpPr txBox="1"/>
          <p:nvPr/>
        </p:nvSpPr>
        <p:spPr>
          <a:xfrm>
            <a:off x="3239925" y="5340409"/>
            <a:ext cx="989756" cy="44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309" dirty="0">
                <a:latin typeface="NikoshBAN" panose="02000000000000000000" pitchFamily="2" charset="0"/>
                <a:cs typeface="NikoshBAN" panose="02000000000000000000" pitchFamily="2" charset="0"/>
              </a:rPr>
              <a:t>বরফগলা </a:t>
            </a:r>
            <a:endParaRPr lang="en-US" sz="23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59FEC66-D439-41F6-AAE1-7FAC710C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A4D7B1C4-DE8F-40CF-99E7-46D2706C6C90}" type="datetime1">
              <a:rPr lang="en-US" smtClean="0"/>
              <a:t>11/28/2020</a:t>
            </a:fld>
            <a:endParaRPr lang="en-US"/>
          </a:p>
        </p:txBody>
      </p:sp>
      <p:sp>
        <p:nvSpPr>
          <p:cNvPr id="23" name="Footer Placeholder 15">
            <a:extLst>
              <a:ext uri="{FF2B5EF4-FFF2-40B4-BE49-F238E27FC236}">
                <a16:creationId xmlns:a16="http://schemas.microsoft.com/office/drawing/2014/main" id="{902A1689-CA44-41A7-AD7C-F2EE188A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 dirty="0"/>
              <a:t>Sanjib Barman, </a:t>
            </a:r>
            <a:r>
              <a:rPr lang="en-US" dirty="0" err="1"/>
              <a:t>Saghata</a:t>
            </a:r>
            <a:r>
              <a:rPr lang="en-US" dirty="0"/>
              <a:t>, </a:t>
            </a:r>
            <a:r>
              <a:rPr lang="en-US" dirty="0" err="1"/>
              <a:t>Gaibandha</a:t>
            </a:r>
            <a:endParaRPr lang="en-US" dirty="0"/>
          </a:p>
        </p:txBody>
      </p:sp>
      <p:sp>
        <p:nvSpPr>
          <p:cNvPr id="24" name="Slide Number Placeholder 17">
            <a:extLst>
              <a:ext uri="{FF2B5EF4-FFF2-40B4-BE49-F238E27FC236}">
                <a16:creationId xmlns:a16="http://schemas.microsoft.com/office/drawing/2014/main" id="{EEEE4A5E-75FF-4F31-82FE-E4A042C9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FE6B8B51-D742-4B9D-9C60-39681BF4D68B}"/>
              </a:ext>
            </a:extLst>
          </p:cNvPr>
          <p:cNvSpPr/>
          <p:nvPr/>
        </p:nvSpPr>
        <p:spPr>
          <a:xfrm>
            <a:off x="2757450" y="1394504"/>
            <a:ext cx="1209701" cy="43989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8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59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1C2CA-1B73-467B-9CFD-9028F1C0089B}"/>
              </a:ext>
            </a:extLst>
          </p:cNvPr>
          <p:cNvSpPr txBox="1"/>
          <p:nvPr/>
        </p:nvSpPr>
        <p:spPr>
          <a:xfrm>
            <a:off x="2274656" y="2824151"/>
            <a:ext cx="5718588" cy="403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2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2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বৈষ্ণিক</a:t>
            </a:r>
            <a:r>
              <a:rPr lang="en-US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20" dirty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30DA6-967A-4AEB-BD01-2A95DEF68330}"/>
              </a:ext>
            </a:extLst>
          </p:cNvPr>
          <p:cNvSpPr txBox="1"/>
          <p:nvPr/>
        </p:nvSpPr>
        <p:spPr>
          <a:xfrm>
            <a:off x="2579456" y="2219300"/>
            <a:ext cx="2529376" cy="403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2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2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2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CC483-A04F-4989-B82A-EF732D859D88}"/>
              </a:ext>
            </a:extLst>
          </p:cNvPr>
          <p:cNvSpPr txBox="1"/>
          <p:nvPr/>
        </p:nvSpPr>
        <p:spPr>
          <a:xfrm>
            <a:off x="1988906" y="4646047"/>
            <a:ext cx="5718588" cy="7140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2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02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জলবায়ু </a:t>
            </a:r>
            <a:r>
              <a:rPr lang="bn-BD" sz="2020" dirty="0">
                <a:latin typeface="NikoshBAN" pitchFamily="2" charset="0"/>
                <a:cs typeface="NikoshBAN" pitchFamily="2" charset="0"/>
              </a:rPr>
              <a:t>পরিবর্তন ও বৈশ্বিক উষ্ণায়ন রোধে কী করণীয় ব্যাখ্যা     করতে পারবে।  </a:t>
            </a:r>
            <a:endParaRPr lang="en-US" sz="230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C7616-5117-4A36-BEA5-BEF71BF31DF4}"/>
              </a:ext>
            </a:extLst>
          </p:cNvPr>
          <p:cNvSpPr txBox="1"/>
          <p:nvPr/>
        </p:nvSpPr>
        <p:spPr>
          <a:xfrm>
            <a:off x="1988906" y="3446917"/>
            <a:ext cx="5718588" cy="80304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309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309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309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শ্বিক উষ্ণতা বৃদ্ধির সম্পর্ক বর্ণনা করতে পারবে</a:t>
            </a:r>
            <a:r>
              <a:rPr lang="en-US" sz="230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FE2A8B-5754-4A79-AFCC-03DBB392C428}"/>
              </a:ext>
            </a:extLst>
          </p:cNvPr>
          <p:cNvGrpSpPr/>
          <p:nvPr/>
        </p:nvGrpSpPr>
        <p:grpSpPr>
          <a:xfrm>
            <a:off x="1525636" y="954612"/>
            <a:ext cx="6598372" cy="4948778"/>
            <a:chOff x="0" y="0"/>
            <a:chExt cx="9144000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07AC316-ABD4-46E1-BAA7-4CA47253491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11320DA-2AC1-4D86-ADB0-6E56BE60CCEE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D51CE49-9D91-47C9-ABA5-2B06969625A3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9D5B46F-FD8F-41F7-AF29-78CB8901C78E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F4C0684C-B276-49E9-A5A9-60FA1440BF29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44DD9784-0D2A-47B5-AE4E-222F432D090E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80AB3B8-4D43-4E8F-9F97-A15FEB4CE7B4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DC779D0E-A057-4427-8435-E3191AE3A6D3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587C3A48-EC02-4454-B136-52728D49FB6E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8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E39E619-E4E2-4239-A9C0-2CCA0627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831F389F-1380-4CEE-BA0B-2F54250F2B5A}" type="datetime1">
              <a:rPr lang="en-US" smtClean="0"/>
              <a:t>11/28/2020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8A75475-24A3-4D59-994F-50AF1CCD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59C05F1-1CB8-445A-8A32-7EF09B1E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1A05151-7A9F-48F5-B4D9-15D2E105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6" y="954612"/>
            <a:ext cx="6598372" cy="49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2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F2C456B-11B5-4FC2-8B08-B4E50C98F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417189"/>
              </p:ext>
            </p:extLst>
          </p:nvPr>
        </p:nvGraphicFramePr>
        <p:xfrm>
          <a:off x="8126" y="1724421"/>
          <a:ext cx="8697723" cy="417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D370D-134F-4DFF-B1EA-6F56B9D0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004" y="5541398"/>
            <a:ext cx="1539620" cy="263477"/>
          </a:xfrm>
        </p:spPr>
        <p:txBody>
          <a:bodyPr/>
          <a:lstStyle/>
          <a:p>
            <a:fld id="{B790955A-A765-4E86-9587-91006BD00396}" type="datetime1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C732129B-20DD-49DA-B13A-A4D6488E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7530" y="5541398"/>
            <a:ext cx="2089484" cy="263477"/>
          </a:xfrm>
        </p:spPr>
        <p:txBody>
          <a:bodyPr/>
          <a:lstStyle/>
          <a:p>
            <a:r>
              <a:rPr lang="en-US"/>
              <a:t>Sanjib Barman, Saghata, Gaibandha</a:t>
            </a:r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7B2DAD7-5763-41EE-A820-4965F0C3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1919" y="5541398"/>
            <a:ext cx="1539620" cy="26347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617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Aloucik</vt:lpstr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Iqbalpake</dc:creator>
  <cp:lastModifiedBy>Iqbalpake</cp:lastModifiedBy>
  <cp:revision>11</cp:revision>
  <dcterms:created xsi:type="dcterms:W3CDTF">2020-11-28T14:08:13Z</dcterms:created>
  <dcterms:modified xsi:type="dcterms:W3CDTF">2020-11-28T14:53:46Z</dcterms:modified>
</cp:coreProperties>
</file>