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4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5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8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3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9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50004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মুজিববর্ষ থেকে এই পুরস্কার দেয়া শুরু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পরিবেশবান্ধব বিবেচনায়</a:t>
            </a:r>
            <a:br>
              <a:rPr lang="as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প্রতিবছর ৩০টি কারখানাকে</a:t>
            </a:r>
            <a:br>
              <a:rPr lang="as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‘গ্রিন ফ্যাক্টরি অ্যাওয়ার্ড’ দেবে সরকার</a:t>
            </a:r>
            <a:endParaRPr lang="as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956" y="0"/>
            <a:ext cx="5272088" cy="575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NikoshBAN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4</cp:revision>
  <dcterms:created xsi:type="dcterms:W3CDTF">2020-11-29T13:45:55Z</dcterms:created>
  <dcterms:modified xsi:type="dcterms:W3CDTF">2020-11-29T14:12:13Z</dcterms:modified>
</cp:coreProperties>
</file>