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5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8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9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26AE-B3F5-427C-97B6-53464C69EC88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AE0C-3753-4050-AA8B-7AFD7D36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50004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1400" dirty="0">
                <a:latin typeface="NikoshBAN" panose="02000000000000000000" pitchFamily="2" charset="0"/>
                <a:cs typeface="NikoshBAN" panose="02000000000000000000" pitchFamily="2" charset="0"/>
              </a:rPr>
              <a:t>আগামী ১০ বছরের মধ্যেই পুরোপুরি তৈরি হবে দেশের ১০০ অর্থনৈতিক অঞ্চল</a:t>
            </a:r>
            <a: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400" dirty="0">
                <a:latin typeface="NikoshBAN" panose="02000000000000000000" pitchFamily="2" charset="0"/>
                <a:cs typeface="NikoshBAN" panose="02000000000000000000" pitchFamily="2" charset="0"/>
              </a:rPr>
              <a:t>- ২৮টি অর্থনৈতিক অঞ্চল তৈরির কাজ চলছে</a:t>
            </a:r>
            <a: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400" dirty="0">
                <a:latin typeface="NikoshBAN" panose="02000000000000000000" pitchFamily="2" charset="0"/>
                <a:cs typeface="NikoshBAN" panose="02000000000000000000" pitchFamily="2" charset="0"/>
              </a:rPr>
              <a:t>- ৮টি অঞ্চলের কিছু ইউনিট উৎপাদন শুরু করেছে</a:t>
            </a:r>
            <a: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400" dirty="0">
                <a:latin typeface="NikoshBAN" panose="02000000000000000000" pitchFamily="2" charset="0"/>
                <a:cs typeface="NikoshBAN" panose="02000000000000000000" pitchFamily="2" charset="0"/>
              </a:rPr>
              <a:t>- কর্মসংস্থান সৃষ্টি হবে কোটি মানুষের</a:t>
            </a:r>
            <a: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1400" dirty="0">
                <a:latin typeface="NikoshBAN" panose="02000000000000000000" pitchFamily="2" charset="0"/>
                <a:cs typeface="NikoshBAN" panose="02000000000000000000" pitchFamily="2" charset="0"/>
              </a:rPr>
              <a:t>- বিনিয়োগ প্রস্তাব এসেছে দেড় লাখ কোটি টাকা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56" y="0"/>
            <a:ext cx="5272088" cy="575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5</cp:revision>
  <dcterms:created xsi:type="dcterms:W3CDTF">2020-11-29T13:45:55Z</dcterms:created>
  <dcterms:modified xsi:type="dcterms:W3CDTF">2020-11-29T14:32:00Z</dcterms:modified>
</cp:coreProperties>
</file>