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31" r:id="rId2"/>
    <p:sldId id="330" r:id="rId3"/>
    <p:sldId id="307" r:id="rId4"/>
    <p:sldId id="277" r:id="rId5"/>
    <p:sldId id="357" r:id="rId6"/>
    <p:sldId id="345" r:id="rId7"/>
    <p:sldId id="399" r:id="rId8"/>
    <p:sldId id="355" r:id="rId9"/>
    <p:sldId id="300" r:id="rId10"/>
    <p:sldId id="400" r:id="rId11"/>
    <p:sldId id="310" r:id="rId12"/>
    <p:sldId id="398" r:id="rId13"/>
    <p:sldId id="397" r:id="rId14"/>
    <p:sldId id="260" r:id="rId15"/>
    <p:sldId id="389" r:id="rId16"/>
    <p:sldId id="262" r:id="rId17"/>
    <p:sldId id="395" r:id="rId18"/>
    <p:sldId id="392" r:id="rId19"/>
    <p:sldId id="394" r:id="rId20"/>
    <p:sldId id="390" r:id="rId21"/>
    <p:sldId id="343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CF813-99D2-4F11-AA79-6216447B825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72F49-D659-4FE2-A1B2-F6140984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3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8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5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8149-28EF-4B3B-8F52-2D21D671294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3" y="1"/>
            <a:ext cx="754272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4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71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5" y="0"/>
            <a:ext cx="3261814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904" y="2101753"/>
            <a:ext cx="11245755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১.২.১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১.৪.১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স্পষ্টস্বরে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২.৪.১ ।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১.৪.১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১.৫.১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২.৩.৪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29" y="1610435"/>
            <a:ext cx="3973388" cy="505159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860"/>
            <a:ext cx="10573555" cy="328717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BCDF302-7B1E-46D2-B5B3-0D151EE782A4}"/>
              </a:ext>
            </a:extLst>
          </p:cNvPr>
          <p:cNvSpPr/>
          <p:nvPr/>
        </p:nvSpPr>
        <p:spPr>
          <a:xfrm>
            <a:off x="289058" y="1581990"/>
            <a:ext cx="4015419" cy="22125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ঠ্য বইয়ের সাথে সংযোগ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0E8FF1-96AA-4118-9B55-E5DA0F2906FA}"/>
              </a:ext>
            </a:extLst>
          </p:cNvPr>
          <p:cNvSpPr txBox="1"/>
          <p:nvPr/>
        </p:nvSpPr>
        <p:spPr>
          <a:xfrm>
            <a:off x="289058" y="521696"/>
            <a:ext cx="11716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তোমাদে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র বাংলা ব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ইয়ের 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৯৪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নং পৃষ্ঠা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খোল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44444E-6 L 3.33333E-6 -0.0655 " pathEditMode="relative" rAng="0" ptsTypes="AA">
                                      <p:cBhvr>
                                        <p:cTn id="21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  <p:animRot by="1500000">
                                      <p:cBhvr>
                                        <p:cTn id="22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1816" y="-40942"/>
            <a:ext cx="8981236" cy="687847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ট্রাফিক লাইট নিয়মগুলো জেনে নেই-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01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" y="5110"/>
            <a:ext cx="3296488" cy="6847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06287" y="-13648"/>
            <a:ext cx="7085714" cy="21154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জ্বললে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0614" y="4780697"/>
            <a:ext cx="7085714" cy="21154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বাতি রাস্তায় জ্বলে উঠলে গাড়ি চলাচল শুরু করবে।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1431" y="2399163"/>
            <a:ext cx="7085714" cy="21154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বাতি রাস্তায় জ্বলে উঠলে সবুজ বাতি জ্বলে উঠা পর্যন্ত অপেক্ষা করতে হবে।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88358" y="518615"/>
            <a:ext cx="2717929" cy="1583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লাল বাতি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88358" y="5046829"/>
            <a:ext cx="2717929" cy="15831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বাতি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74711" y="2811439"/>
            <a:ext cx="2713878" cy="15257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বাতি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2542" y="142146"/>
            <a:ext cx="11859064" cy="63903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542" y="4559361"/>
            <a:ext cx="3429557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37755" y="219662"/>
            <a:ext cx="3633851" cy="1883142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28525" y="4494566"/>
            <a:ext cx="4843081" cy="2203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Frame 1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15573" y="219662"/>
            <a:ext cx="3684989" cy="27464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7462" y="377371"/>
            <a:ext cx="11764144" cy="6321037"/>
            <a:chOff x="4193017" y="2034103"/>
            <a:chExt cx="2798619" cy="24762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4193017" y="2034103"/>
              <a:ext cx="2798619" cy="24762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03056" y="2963825"/>
              <a:ext cx="2699728" cy="6149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অনুশীলন </a:t>
              </a:r>
            </a:p>
          </p:txBody>
        </p:sp>
      </p:grp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Frame 1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15573" y="219662"/>
            <a:ext cx="3684989" cy="27464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2542" y="4559361"/>
            <a:ext cx="3429557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37755" y="219662"/>
            <a:ext cx="3633851" cy="1883142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28525" y="4494566"/>
            <a:ext cx="4843081" cy="2203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3067603" y="1269223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3408766" y="5302366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3047297" y="3478735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iped Right Arrow 41"/>
          <p:cNvSpPr/>
          <p:nvPr/>
        </p:nvSpPr>
        <p:spPr>
          <a:xfrm rot="5400000">
            <a:off x="9041977" y="3024217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496985" y="976120"/>
            <a:ext cx="312267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সেতু,পুল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9728" y="3220816"/>
            <a:ext cx="362994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সাবধান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32926" y="5496489"/>
            <a:ext cx="2450787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71349" y="4333652"/>
            <a:ext cx="3125829" cy="110799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ভংয়কর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25" name="Rectangle 24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7843392" y="943066"/>
            <a:ext cx="3846859" cy="1883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5083" y="850415"/>
            <a:ext cx="2735741" cy="19002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5083" y="2936322"/>
            <a:ext cx="2765194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4331" y="5095177"/>
            <a:ext cx="2941047" cy="1491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7" grpId="0" animBg="1"/>
      <p:bldP spid="39" grpId="0" animBg="1"/>
      <p:bldP spid="42" grpId="0" animBg="1"/>
      <p:bldP spid="44" grpId="0" animBg="1"/>
      <p:bldP spid="47" grpId="0" animBg="1"/>
      <p:bldP spid="49" grpId="0" animBg="1"/>
      <p:bldP spid="54" grpId="0" animBg="1"/>
      <p:bldP spid="30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6993" y="13439"/>
            <a:ext cx="11021444" cy="18862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38285" y="5215091"/>
            <a:ext cx="12192000" cy="156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585" y="219854"/>
            <a:ext cx="822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 ও  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22" y="2005232"/>
            <a:ext cx="304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70716" y="2415954"/>
            <a:ext cx="1696453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96118" y="2026538"/>
            <a:ext cx="1044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7996" y="2293215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14289" y="2274840"/>
            <a:ext cx="1764199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1409" y="3354894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1065" y="3269313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99209" y="4375700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3137" y="4343975"/>
            <a:ext cx="1210948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8453" y="2031703"/>
            <a:ext cx="162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606" y="3080753"/>
            <a:ext cx="216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99665" y="3499389"/>
            <a:ext cx="1696453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66508" y="4699128"/>
            <a:ext cx="1696453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25067" y="3069158"/>
            <a:ext cx="150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71864" y="3122263"/>
            <a:ext cx="178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676" y="4222064"/>
            <a:ext cx="2422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7552" y="4184117"/>
            <a:ext cx="723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22750" y="4100132"/>
            <a:ext cx="1398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তর্ক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587015" y="364586"/>
            <a:ext cx="11029070" cy="1225242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ভেতরের শব্দগুলো খালি জায়গায় বসিয়ে বাক্য তৈরি করি।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52" y="2807176"/>
            <a:ext cx="9557933" cy="37856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নিরাপদ পথ চলতে......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......নিয়ম মানা দরকার।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...................জ্বললে গাড়ি সম্পূর্ণ থেমে 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      গ.   প্রতিদিন ...........জায়গা থেকে বাস ছাড়ে।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ঘ.  ...............   দিয়ে যাওয়াই নিরাপদ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0746" y="1950198"/>
            <a:ext cx="7821307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9080" y="1973860"/>
            <a:ext cx="1713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লালবাতি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7054" y="1967144"/>
            <a:ext cx="2888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ফুটওভারব্রিজ 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9887" y="1967144"/>
            <a:ext cx="1342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28565" y="1967144"/>
            <a:ext cx="1484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ট্রাফিক</a:t>
            </a:r>
            <a:endParaRPr lang="en-US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3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2 -0.01366 L -0.05208 0.25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134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2968 0.139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69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20729 0.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20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-0.05509 L -0.1901 0.524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3" grpId="0"/>
      <p:bldP spid="3" grpId="1"/>
      <p:bldP spid="4" grpId="0"/>
      <p:bldP spid="4" grpId="1"/>
      <p:bldP spid="5" grpId="0"/>
      <p:bldP spid="5" grpId="1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/>
          <p:cNvSpPr/>
          <p:nvPr/>
        </p:nvSpPr>
        <p:spPr>
          <a:xfrm>
            <a:off x="2317712" y="110163"/>
            <a:ext cx="6874641" cy="1480457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উত্তরটি বাছাই করে লেখ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569" y="1639724"/>
            <a:ext cx="8730374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ট্রাফিক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লাইটে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লালবাতি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পথচারীরা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8537" y="2490479"/>
            <a:ext cx="34512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259" y="2493443"/>
            <a:ext cx="321832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8736" y="3286169"/>
            <a:ext cx="289941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259" y="3361749"/>
            <a:ext cx="30327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গ.ডান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569" y="4167843"/>
            <a:ext cx="8175236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0243" y="5929470"/>
            <a:ext cx="384863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ফুটওভার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8444" y="5150917"/>
            <a:ext cx="3725859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ট্রাফিক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185" y="6085372"/>
            <a:ext cx="395166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459" y="5111073"/>
            <a:ext cx="3389505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ফ্লাইওভার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3905751">
            <a:off x="5596008" y="5837054"/>
            <a:ext cx="268469" cy="575752"/>
          </a:xfrm>
          <a:prstGeom prst="halfFrame">
            <a:avLst>
              <a:gd name="adj1" fmla="val 15454"/>
              <a:gd name="adj2" fmla="val 124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3544383">
            <a:off x="2176838" y="3349870"/>
            <a:ext cx="283798" cy="553344"/>
          </a:xfrm>
          <a:prstGeom prst="halfFrame">
            <a:avLst>
              <a:gd name="adj1" fmla="val 8657"/>
              <a:gd name="adj2" fmla="val 101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ame 21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80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8" y="-205478"/>
            <a:ext cx="963433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931" y="75025"/>
            <a:ext cx="120870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4513" y="4040882"/>
            <a:ext cx="6864439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152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2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0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14040" y="192428"/>
            <a:ext cx="5072970" cy="1015663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Frame 9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888" y="1765239"/>
            <a:ext cx="1014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ইজাজের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ট্রাফিক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3970743"/>
            <a:ext cx="12192000" cy="28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36" y="242143"/>
            <a:ext cx="5921964" cy="45022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ame 11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64525" y="1457229"/>
            <a:ext cx="43390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1960" y="4982305"/>
            <a:ext cx="723918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রাস্তায় নিরাপদে চলাচলের ২টি নিয়ম      লিখে আনবে ।</a:t>
            </a:r>
            <a:endParaRPr lang="en-US" sz="44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1083" y="3031521"/>
            <a:ext cx="1600200" cy="14196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18" y="-129485"/>
            <a:ext cx="6138791" cy="6632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9103" y="2036497"/>
            <a:ext cx="1505124" cy="14196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" y="2883130"/>
            <a:ext cx="3527310" cy="3650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84" y="0"/>
            <a:ext cx="1581434" cy="14196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316" y="943260"/>
            <a:ext cx="1537556" cy="14196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</p:txBody>
      </p:sp>
      <p:sp>
        <p:nvSpPr>
          <p:cNvPr id="11" name="TextBox 10"/>
          <p:cNvSpPr txBox="1"/>
          <p:nvPr/>
        </p:nvSpPr>
        <p:spPr>
          <a:xfrm rot="475561">
            <a:off x="4899095" y="1692643"/>
            <a:ext cx="7038333" cy="26775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3197"/>
                <a:gd name="adj2" fmla="val 6567"/>
              </a:avLst>
            </a:prstTxWarp>
            <a:spAutoFit/>
          </a:bodyPr>
          <a:lstStyle/>
          <a:p>
            <a:pPr algn="ctr"/>
            <a:r>
              <a:rPr lang="bn-BD" sz="13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4708477"/>
            <a:ext cx="12073907" cy="2149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490581">
            <a:off x="4528362" y="2130751"/>
            <a:ext cx="8059305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11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 </a:t>
            </a:r>
            <a:r>
              <a:rPr lang="en-US" sz="11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541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5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980" y="1800674"/>
            <a:ext cx="4674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7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7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22" y="1800674"/>
            <a:ext cx="3705269" cy="486547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278328" y="1911266"/>
            <a:ext cx="373380" cy="4754880"/>
            <a:chOff x="5825490" y="1463040"/>
            <a:chExt cx="373380" cy="47548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8932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2549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5315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18366" y="259188"/>
            <a:ext cx="458317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32739" y="2705425"/>
            <a:ext cx="6435132" cy="1486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9881" y="2690281"/>
            <a:ext cx="6435132" cy="14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166" y="2908422"/>
            <a:ext cx="8055859" cy="35394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শহিদুজ্জামান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বহরপুর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 প্রাথমিক বিদ্যালয়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বালিয়াকান্দি,রাজবাড়ি</a:t>
            </a:r>
            <a:endParaRPr lang="bn-BD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465690" y="2159827"/>
            <a:ext cx="791775" cy="825428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533909" y="138443"/>
            <a:ext cx="7195186" cy="200622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72165" y="2377861"/>
            <a:ext cx="6414687" cy="2172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5416" y="2372833"/>
            <a:ext cx="6440947" cy="21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3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4">
                <a:lumMod val="60000"/>
                <a:lumOff val="4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2" y="115910"/>
            <a:ext cx="12192000" cy="6745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61" y="115910"/>
            <a:ext cx="4668596" cy="3046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63640" y="115910"/>
            <a:ext cx="87189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44412" y="-8873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4128" y="-96303"/>
            <a:ext cx="725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</a:t>
            </a:r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1091822"/>
            <a:ext cx="5554638" cy="5199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1" y="1091822"/>
            <a:ext cx="5854889" cy="5199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254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625" y="1064525"/>
            <a:ext cx="981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দেখতে পেলে-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5" y="0"/>
            <a:ext cx="11906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93183"/>
            <a:ext cx="11861442" cy="651671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941" y="193183"/>
            <a:ext cx="67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6505" y="2834009"/>
            <a:ext cx="7274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 </a:t>
            </a:r>
            <a:r>
              <a:rPr lang="bn-BD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2" y="2730320"/>
            <a:ext cx="12192000" cy="413076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6" y="298330"/>
            <a:ext cx="118228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 শেষ--------------যাওয়াই নিরাপদ।’’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388</Words>
  <Application>Microsoft Office PowerPoint</Application>
  <PresentationFormat>Widescreen</PresentationFormat>
  <Paragraphs>110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400</cp:revision>
  <dcterms:created xsi:type="dcterms:W3CDTF">2018-09-17T18:22:20Z</dcterms:created>
  <dcterms:modified xsi:type="dcterms:W3CDTF">2020-11-29T17:01:52Z</dcterms:modified>
</cp:coreProperties>
</file>